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</p:sldIdLst>
  <p:sldSz cy="13716000" cx="24377650"/>
  <p:notesSz cx="6858000" cy="9144000"/>
  <p:embeddedFontLst>
    <p:embeddedFont>
      <p:font typeface="Poppins"/>
      <p:regular r:id="rId29"/>
      <p:bold r:id="rId30"/>
      <p:italic r:id="rId31"/>
      <p:boldItalic r:id="rId32"/>
    </p:embeddedFont>
    <p:embeddedFont>
      <p:font typeface="Gothic A1 Black"/>
      <p:bold r:id="rId33"/>
    </p:embeddedFont>
    <p:embeddedFont>
      <p:font typeface="Gothic A1"/>
      <p:regular r:id="rId34"/>
      <p:bold r:id="rId35"/>
    </p:embeddedFont>
    <p:embeddedFont>
      <p:font typeface="Gothic A1 Medium"/>
      <p:regular r:id="rId36"/>
      <p:bold r:id="rId37"/>
    </p:embeddedFont>
    <p:embeddedFont>
      <p:font typeface="Black Han Sans"/>
      <p:regular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Poppi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oppins-italic.fntdata"/><Relationship Id="rId30" Type="http://schemas.openxmlformats.org/officeDocument/2006/relationships/font" Target="fonts/Poppins-bold.fntdata"/><Relationship Id="rId11" Type="http://schemas.openxmlformats.org/officeDocument/2006/relationships/slide" Target="slides/slide7.xml"/><Relationship Id="rId33" Type="http://schemas.openxmlformats.org/officeDocument/2006/relationships/font" Target="fonts/GothicA1Black-bold.fntdata"/><Relationship Id="rId10" Type="http://schemas.openxmlformats.org/officeDocument/2006/relationships/slide" Target="slides/slide6.xml"/><Relationship Id="rId32" Type="http://schemas.openxmlformats.org/officeDocument/2006/relationships/font" Target="fonts/Poppins-boldItalic.fntdata"/><Relationship Id="rId13" Type="http://schemas.openxmlformats.org/officeDocument/2006/relationships/slide" Target="slides/slide9.xml"/><Relationship Id="rId35" Type="http://schemas.openxmlformats.org/officeDocument/2006/relationships/font" Target="fonts/GothicA1-bold.fntdata"/><Relationship Id="rId12" Type="http://schemas.openxmlformats.org/officeDocument/2006/relationships/slide" Target="slides/slide8.xml"/><Relationship Id="rId34" Type="http://schemas.openxmlformats.org/officeDocument/2006/relationships/font" Target="fonts/GothicA1-regular.fntdata"/><Relationship Id="rId15" Type="http://schemas.openxmlformats.org/officeDocument/2006/relationships/slide" Target="slides/slide11.xml"/><Relationship Id="rId37" Type="http://schemas.openxmlformats.org/officeDocument/2006/relationships/font" Target="fonts/GothicA1Medium-bold.fntdata"/><Relationship Id="rId14" Type="http://schemas.openxmlformats.org/officeDocument/2006/relationships/slide" Target="slides/slide10.xml"/><Relationship Id="rId36" Type="http://schemas.openxmlformats.org/officeDocument/2006/relationships/font" Target="fonts/GothicA1Medium-regular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schemas.openxmlformats.org/officeDocument/2006/relationships/font" Target="fonts/BlackHanSans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g>
</file>

<file path=ppt/media/image25.jpg>
</file>

<file path=ppt/media/image26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" name="Google Shape;1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7a8fea04ab_0_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7a8fea04ab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27a8fea04ab_0_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7a8fea04ab_0_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7a8fea04a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27a8fea04ab_0_1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27a60a87378_0_9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27a60a87378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27a60a87378_0_9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7a60a87378_0_3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7a60a87378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27a60a87378_0_3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7a4b9fd2bc_2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27a4b9fd2bc_2_1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8" name="Google Shape;28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9" name="Google Shape;289;p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27a8fea04ab_0_4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27a8fea04ab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27a8fea04ab_0_4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27a4b9fd2bc_2_8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5" name="Google Shape;325;g27a4b9fd2bc_2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27a4b9fd2bc_2_8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g27a584c058a_0_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2" name="Google Shape;362;g27a584c058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27a584c058a_0_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3" name="Google Shape;373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6" name="Google Shape;43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7a584c058a_0_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7a584c058a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g27a584c058a_0_2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7a584c058a_0_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7a584c058a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27a584c058a_0_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7a584c058a_0_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7a584c058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27a584c058a_0_2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7a584c058a_0_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7a584c058a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27a584c058a_0_1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7a60a87378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7a60a87378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27a60a87378_0_1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7a60a87378_0_14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7a60a87378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27a60a87378_0_14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7a60a87378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g27a60a87378_0_9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 Slide">
  <p:cSld name="Default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</p:sldLayoutIdLst>
  <p:transition spd="med">
    <p:fade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4391">
          <p15:clr>
            <a:srgbClr val="A4A3A4"/>
          </p15:clr>
        </p15:guide>
        <p15:guide id="2" pos="965">
          <p15:clr>
            <a:srgbClr val="A4A3A4"/>
          </p15:clr>
        </p15:guide>
        <p15:guide id="3" orient="horz" pos="464">
          <p15:clr>
            <a:srgbClr val="A4A3A4"/>
          </p15:clr>
        </p15:guide>
        <p15:guide id="4" orient="horz" pos="8176">
          <p15:clr>
            <a:srgbClr val="A4A3A4"/>
          </p15:clr>
        </p15:guide>
        <p15:guide id="5" pos="7678">
          <p15:clr>
            <a:srgbClr val="A4A3A4"/>
          </p15:clr>
        </p15:guide>
        <p15:guide id="6" orient="horz" pos="4320">
          <p15:clr>
            <a:srgbClr val="A4A3A4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://drive.google.com/file/d/1gQ7OFRKb63JT18Im_H4r4QSDdp2JeUxi/view" TargetMode="External"/><Relationship Id="rId4" Type="http://schemas.openxmlformats.org/officeDocument/2006/relationships/image" Target="../media/image8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2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hyperlink" Target="https://github.com/thuml/Time-Series-Library" TargetMode="Externa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4.jp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6.jpg"/><Relationship Id="rId4" Type="http://schemas.openxmlformats.org/officeDocument/2006/relationships/image" Target="../media/image2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tsK4W6ucEd_PpEwEJHRWXDm7-b-PDNXN/view" TargetMode="External"/><Relationship Id="rId4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18900000" scaled="0"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2" y="0"/>
            <a:ext cx="14613357" cy="13716000"/>
          </a:xfrm>
          <a:custGeom>
            <a:rect b="b" l="l" r="r" t="t"/>
            <a:pathLst>
              <a:path extrusionOk="0" h="13716000" w="14613357">
                <a:moveTo>
                  <a:pt x="0" y="0"/>
                </a:moveTo>
                <a:lnTo>
                  <a:pt x="11477009" y="0"/>
                </a:lnTo>
                <a:lnTo>
                  <a:pt x="11640774" y="141857"/>
                </a:lnTo>
                <a:cubicBezTo>
                  <a:pt x="13466893" y="1801597"/>
                  <a:pt x="14613357" y="4195913"/>
                  <a:pt x="14613357" y="6858000"/>
                </a:cubicBezTo>
                <a:cubicBezTo>
                  <a:pt x="14613357" y="9520087"/>
                  <a:pt x="13466893" y="11914403"/>
                  <a:pt x="11640774" y="13574143"/>
                </a:cubicBezTo>
                <a:lnTo>
                  <a:pt x="11477009" y="13716000"/>
                </a:lnTo>
                <a:lnTo>
                  <a:pt x="0" y="137160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7" name="Google Shape;17;p3"/>
          <p:cNvSpPr/>
          <p:nvPr/>
        </p:nvSpPr>
        <p:spPr>
          <a:xfrm>
            <a:off x="0" y="0"/>
            <a:ext cx="24377650" cy="13716000"/>
          </a:xfrm>
          <a:custGeom>
            <a:rect b="b" l="l" r="r" t="t"/>
            <a:pathLst>
              <a:path extrusionOk="0" h="13716000" w="24377650">
                <a:moveTo>
                  <a:pt x="193980" y="193978"/>
                </a:moveTo>
                <a:lnTo>
                  <a:pt x="193980" y="13522022"/>
                </a:lnTo>
                <a:lnTo>
                  <a:pt x="24183672" y="13522022"/>
                </a:lnTo>
                <a:lnTo>
                  <a:pt x="24183672" y="193978"/>
                </a:lnTo>
                <a:close/>
                <a:moveTo>
                  <a:pt x="0" y="0"/>
                </a:moveTo>
                <a:lnTo>
                  <a:pt x="24377650" y="0"/>
                </a:lnTo>
                <a:lnTo>
                  <a:pt x="24377650" y="1"/>
                </a:lnTo>
                <a:lnTo>
                  <a:pt x="24377650" y="193978"/>
                </a:lnTo>
                <a:lnTo>
                  <a:pt x="24377650" y="13522022"/>
                </a:lnTo>
                <a:lnTo>
                  <a:pt x="24377650" y="13716000"/>
                </a:lnTo>
                <a:lnTo>
                  <a:pt x="24183672" y="13716000"/>
                </a:lnTo>
                <a:lnTo>
                  <a:pt x="193980" y="13716000"/>
                </a:lnTo>
                <a:lnTo>
                  <a:pt x="2" y="13716000"/>
                </a:lnTo>
                <a:lnTo>
                  <a:pt x="1" y="13716000"/>
                </a:lnTo>
                <a:lnTo>
                  <a:pt x="1" y="13522022"/>
                </a:lnTo>
                <a:lnTo>
                  <a:pt x="2" y="13522022"/>
                </a:lnTo>
                <a:lnTo>
                  <a:pt x="2" y="193978"/>
                </a:lnTo>
                <a:lnTo>
                  <a:pt x="0" y="19397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8" name="Google Shape;18;p3"/>
          <p:cNvSpPr/>
          <p:nvPr/>
        </p:nvSpPr>
        <p:spPr>
          <a:xfrm>
            <a:off x="20199159" y="10781090"/>
            <a:ext cx="3374965" cy="3374965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" name="Google Shape;19;p3"/>
          <p:cNvSpPr/>
          <p:nvPr/>
        </p:nvSpPr>
        <p:spPr>
          <a:xfrm>
            <a:off x="12426332" y="1899496"/>
            <a:ext cx="9976002" cy="9976002"/>
          </a:xfrm>
          <a:prstGeom prst="ellipse">
            <a:avLst/>
          </a:prstGeom>
          <a:gradFill>
            <a:gsLst>
              <a:gs pos="0">
                <a:srgbClr val="883EB9">
                  <a:alpha val="80000"/>
                </a:srgbClr>
              </a:gs>
              <a:gs pos="100000">
                <a:srgbClr val="431E5C">
                  <a:alpha val="80000"/>
                </a:srgbClr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descr="A picture containing art&#10;&#10;Description automatically generated" id="20" name="Google Shape;20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523785" y="-443963"/>
            <a:ext cx="9899702" cy="1308854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  <a:reflection blurRad="0" dir="5400000" dist="66675" endA="0" endPos="30000" fadeDir="5400012" kx="0" rotWithShape="0" algn="bl" stA="30000" stPos="0" sy="-100000" ky="0"/>
          </a:effectLst>
        </p:spPr>
      </p:pic>
      <p:sp>
        <p:nvSpPr>
          <p:cNvPr id="21" name="Google Shape;21;p3"/>
          <p:cNvSpPr/>
          <p:nvPr/>
        </p:nvSpPr>
        <p:spPr>
          <a:xfrm>
            <a:off x="12692491" y="1019385"/>
            <a:ext cx="1671579" cy="1917030"/>
          </a:xfrm>
          <a:custGeom>
            <a:rect b="b" l="l" r="r" t="t"/>
            <a:pathLst>
              <a:path extrusionOk="0" h="2620299" w="2284803">
                <a:moveTo>
                  <a:pt x="888840" y="2604968"/>
                </a:moveTo>
                <a:cubicBezTo>
                  <a:pt x="1076829" y="2558959"/>
                  <a:pt x="1225756" y="2419744"/>
                  <a:pt x="1365484" y="2285729"/>
                </a:cubicBezTo>
                <a:cubicBezTo>
                  <a:pt x="1523359" y="2134312"/>
                  <a:pt x="1681235" y="1982894"/>
                  <a:pt x="1839110" y="1831477"/>
                </a:cubicBezTo>
                <a:cubicBezTo>
                  <a:pt x="2003198" y="1674101"/>
                  <a:pt x="2172897" y="1508158"/>
                  <a:pt x="2246722" y="1293033"/>
                </a:cubicBezTo>
                <a:cubicBezTo>
                  <a:pt x="2370257" y="933058"/>
                  <a:pt x="2179374" y="520116"/>
                  <a:pt x="1874095" y="293147"/>
                </a:cubicBezTo>
                <a:cubicBezTo>
                  <a:pt x="1568816" y="66176"/>
                  <a:pt x="1077295" y="-18557"/>
                  <a:pt x="848517" y="3333"/>
                </a:cubicBezTo>
                <a:cubicBezTo>
                  <a:pt x="621781" y="5842"/>
                  <a:pt x="418375" y="160812"/>
                  <a:pt x="298100" y="353195"/>
                </a:cubicBezTo>
                <a:cubicBezTo>
                  <a:pt x="177823" y="545579"/>
                  <a:pt x="126484" y="772075"/>
                  <a:pt x="81214" y="994448"/>
                </a:cubicBezTo>
                <a:cubicBezTo>
                  <a:pt x="9249" y="1347954"/>
                  <a:pt x="-51175" y="1722094"/>
                  <a:pt x="66044" y="2063256"/>
                </a:cubicBezTo>
                <a:cubicBezTo>
                  <a:pt x="183264" y="2404415"/>
                  <a:pt x="538694" y="2690661"/>
                  <a:pt x="888840" y="2604968"/>
                </a:cubicBezTo>
                <a:close/>
              </a:path>
            </a:pathLst>
          </a:custGeom>
          <a:gradFill>
            <a:gsLst>
              <a:gs pos="0">
                <a:schemeClr val="accent6"/>
              </a:gs>
              <a:gs pos="100000">
                <a:schemeClr val="accent4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" name="Google Shape;22;p3"/>
          <p:cNvSpPr/>
          <p:nvPr/>
        </p:nvSpPr>
        <p:spPr>
          <a:xfrm flipH="1">
            <a:off x="22893440" y="10080325"/>
            <a:ext cx="1222082" cy="1401530"/>
          </a:xfrm>
          <a:custGeom>
            <a:rect b="b" l="l" r="r" t="t"/>
            <a:pathLst>
              <a:path extrusionOk="0" h="2620299" w="2284803">
                <a:moveTo>
                  <a:pt x="888840" y="2604968"/>
                </a:moveTo>
                <a:cubicBezTo>
                  <a:pt x="1076829" y="2558959"/>
                  <a:pt x="1225756" y="2419744"/>
                  <a:pt x="1365484" y="2285729"/>
                </a:cubicBezTo>
                <a:cubicBezTo>
                  <a:pt x="1523359" y="2134312"/>
                  <a:pt x="1681235" y="1982894"/>
                  <a:pt x="1839110" y="1831477"/>
                </a:cubicBezTo>
                <a:cubicBezTo>
                  <a:pt x="2003198" y="1674101"/>
                  <a:pt x="2172897" y="1508158"/>
                  <a:pt x="2246722" y="1293033"/>
                </a:cubicBezTo>
                <a:cubicBezTo>
                  <a:pt x="2370257" y="933058"/>
                  <a:pt x="2179374" y="520116"/>
                  <a:pt x="1874095" y="293147"/>
                </a:cubicBezTo>
                <a:cubicBezTo>
                  <a:pt x="1568816" y="66176"/>
                  <a:pt x="1077295" y="-18557"/>
                  <a:pt x="848517" y="3333"/>
                </a:cubicBezTo>
                <a:cubicBezTo>
                  <a:pt x="621781" y="5842"/>
                  <a:pt x="418375" y="160812"/>
                  <a:pt x="298100" y="353195"/>
                </a:cubicBezTo>
                <a:cubicBezTo>
                  <a:pt x="177823" y="545579"/>
                  <a:pt x="126484" y="772075"/>
                  <a:pt x="81214" y="994448"/>
                </a:cubicBezTo>
                <a:cubicBezTo>
                  <a:pt x="9249" y="1347954"/>
                  <a:pt x="-51175" y="1722094"/>
                  <a:pt x="66044" y="2063256"/>
                </a:cubicBezTo>
                <a:cubicBezTo>
                  <a:pt x="183264" y="2404415"/>
                  <a:pt x="538694" y="2690661"/>
                  <a:pt x="888840" y="2604968"/>
                </a:cubicBezTo>
                <a:close/>
              </a:path>
            </a:pathLst>
          </a:custGeom>
          <a:gradFill>
            <a:gsLst>
              <a:gs pos="0">
                <a:schemeClr val="accent6"/>
              </a:gs>
              <a:gs pos="100000">
                <a:schemeClr val="accent4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-497875" y="-551859"/>
            <a:ext cx="2236298" cy="2236298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" name="Google Shape;24;p3"/>
          <p:cNvSpPr txBox="1"/>
          <p:nvPr/>
        </p:nvSpPr>
        <p:spPr>
          <a:xfrm>
            <a:off x="604075" y="4366450"/>
            <a:ext cx="13862400" cy="2418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8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이중진자 시계열 데이터 예측을 위한 </a:t>
            </a:r>
            <a:endParaRPr sz="8000">
              <a:solidFill>
                <a:schemeClr val="lt1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8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TimesNet 모델 분석 및 적용</a:t>
            </a:r>
            <a:endParaRPr sz="8000">
              <a:solidFill>
                <a:schemeClr val="lt1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25" name="Google Shape;25;p3"/>
          <p:cNvSpPr txBox="1"/>
          <p:nvPr/>
        </p:nvSpPr>
        <p:spPr>
          <a:xfrm>
            <a:off x="811723" y="10536294"/>
            <a:ext cx="8229600" cy="1569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1조 </a:t>
            </a:r>
            <a:endParaRPr sz="4000">
              <a:solidFill>
                <a:schemeClr val="lt1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한동규,정현서,서준원</a:t>
            </a:r>
            <a:endParaRPr sz="4000">
              <a:solidFill>
                <a:schemeClr val="lt1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</p:spTree>
  </p:cSld>
  <p:clrMapOvr>
    <a:masterClrMapping/>
  </p:clrMapOvr>
  <p:transition spd="med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6" name="Google Shape;19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9560208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2"/>
          <p:cNvSpPr txBox="1"/>
          <p:nvPr/>
        </p:nvSpPr>
        <p:spPr>
          <a:xfrm>
            <a:off x="12795875" y="514250"/>
            <a:ext cx="91017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OpenCV 색상추출</a:t>
            </a:r>
            <a:endParaRPr sz="8000">
              <a:solidFill>
                <a:schemeClr val="dk2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198" name="Google Shape;198;p12"/>
          <p:cNvSpPr/>
          <p:nvPr/>
        </p:nvSpPr>
        <p:spPr>
          <a:xfrm>
            <a:off x="21942650" y="225381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9" name="Google Shape;199;p12"/>
          <p:cNvSpPr txBox="1"/>
          <p:nvPr/>
        </p:nvSpPr>
        <p:spPr>
          <a:xfrm>
            <a:off x="21973770" y="481262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03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502325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3"/>
          <p:cNvSpPr txBox="1"/>
          <p:nvPr/>
        </p:nvSpPr>
        <p:spPr>
          <a:xfrm>
            <a:off x="13820225" y="4416625"/>
            <a:ext cx="9101700" cy="255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데이터 수집 및 색상 마스크 생성</a:t>
            </a:r>
            <a:endParaRPr sz="8000">
              <a:solidFill>
                <a:schemeClr val="dk2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207" name="Google Shape;207;p13"/>
          <p:cNvSpPr/>
          <p:nvPr/>
        </p:nvSpPr>
        <p:spPr>
          <a:xfrm>
            <a:off x="22198776" y="537406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08" name="Google Shape;208;p13"/>
          <p:cNvSpPr txBox="1"/>
          <p:nvPr/>
        </p:nvSpPr>
        <p:spPr>
          <a:xfrm>
            <a:off x="22229895" y="793287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03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97150" y="-20135"/>
            <a:ext cx="10880500" cy="13756273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859025"/>
            <a:ext cx="13497149" cy="877565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14"/>
          <p:cNvSpPr/>
          <p:nvPr/>
        </p:nvSpPr>
        <p:spPr>
          <a:xfrm>
            <a:off x="628876" y="736606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17" name="Google Shape;217;p14"/>
          <p:cNvSpPr txBox="1"/>
          <p:nvPr/>
        </p:nvSpPr>
        <p:spPr>
          <a:xfrm>
            <a:off x="659995" y="992487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03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218" name="Google Shape;218;p14"/>
          <p:cNvSpPr txBox="1"/>
          <p:nvPr/>
        </p:nvSpPr>
        <p:spPr>
          <a:xfrm>
            <a:off x="3272963" y="736600"/>
            <a:ext cx="9101700" cy="2555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색상추출 데이터를</a:t>
            </a:r>
            <a:endParaRPr sz="8000">
              <a:solidFill>
                <a:schemeClr val="dk2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csv 파일로 저장</a:t>
            </a:r>
            <a:endParaRPr sz="8000">
              <a:solidFill>
                <a:schemeClr val="dk2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15" title="KakaoTalk_20230831_213003984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29250" y="2083150"/>
            <a:ext cx="24406799" cy="11632850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15"/>
          <p:cNvSpPr txBox="1"/>
          <p:nvPr/>
        </p:nvSpPr>
        <p:spPr>
          <a:xfrm>
            <a:off x="-29250" y="426700"/>
            <a:ext cx="244068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15초 이중진자 색상추출 및 윤곽선 표시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226" name="Google Shape;226;p15"/>
          <p:cNvSpPr/>
          <p:nvPr/>
        </p:nvSpPr>
        <p:spPr>
          <a:xfrm>
            <a:off x="462301" y="249307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7" name="Google Shape;227;p15"/>
          <p:cNvSpPr txBox="1"/>
          <p:nvPr/>
        </p:nvSpPr>
        <p:spPr>
          <a:xfrm>
            <a:off x="493420" y="505174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03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16"/>
          <p:cNvSpPr/>
          <p:nvPr/>
        </p:nvSpPr>
        <p:spPr>
          <a:xfrm>
            <a:off x="7089734" y="3286874"/>
            <a:ext cx="9768686" cy="9094290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350003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3" name="Google Shape;233;p16"/>
          <p:cNvSpPr/>
          <p:nvPr/>
        </p:nvSpPr>
        <p:spPr>
          <a:xfrm>
            <a:off x="7198379" y="6326455"/>
            <a:ext cx="1939042" cy="1933553"/>
          </a:xfrm>
          <a:custGeom>
            <a:rect b="b" l="l" r="r" t="t"/>
            <a:pathLst>
              <a:path extrusionOk="0" h="1554" w="1555">
                <a:moveTo>
                  <a:pt x="1554" y="777"/>
                </a:moveTo>
                <a:lnTo>
                  <a:pt x="1554" y="777"/>
                </a:lnTo>
                <a:cubicBezTo>
                  <a:pt x="1554" y="1205"/>
                  <a:pt x="1206" y="1553"/>
                  <a:pt x="777" y="1553"/>
                </a:cubicBezTo>
                <a:lnTo>
                  <a:pt x="777" y="1553"/>
                </a:lnTo>
                <a:cubicBezTo>
                  <a:pt x="348" y="1553"/>
                  <a:pt x="0" y="1205"/>
                  <a:pt x="0" y="777"/>
                </a:cubicBezTo>
                <a:lnTo>
                  <a:pt x="0" y="777"/>
                </a:lnTo>
                <a:cubicBezTo>
                  <a:pt x="0" y="347"/>
                  <a:pt x="348" y="0"/>
                  <a:pt x="777" y="0"/>
                </a:cubicBezTo>
                <a:lnTo>
                  <a:pt x="777" y="0"/>
                </a:lnTo>
                <a:cubicBezTo>
                  <a:pt x="1206" y="0"/>
                  <a:pt x="1554" y="347"/>
                  <a:pt x="1554" y="777"/>
                </a:cubicBezTo>
              </a:path>
            </a:pathLst>
          </a:cu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4" name="Google Shape;234;p16"/>
          <p:cNvSpPr/>
          <p:nvPr/>
        </p:nvSpPr>
        <p:spPr>
          <a:xfrm>
            <a:off x="7764160" y="6930691"/>
            <a:ext cx="747054" cy="686630"/>
          </a:xfrm>
          <a:custGeom>
            <a:rect b="b" l="l" r="r" t="t"/>
            <a:pathLst>
              <a:path extrusionOk="0" h="550" w="601">
                <a:moveTo>
                  <a:pt x="300" y="426"/>
                </a:moveTo>
                <a:lnTo>
                  <a:pt x="450" y="426"/>
                </a:lnTo>
                <a:lnTo>
                  <a:pt x="450" y="376"/>
                </a:lnTo>
                <a:lnTo>
                  <a:pt x="300" y="376"/>
                </a:lnTo>
                <a:lnTo>
                  <a:pt x="300" y="426"/>
                </a:lnTo>
                <a:close/>
                <a:moveTo>
                  <a:pt x="181" y="220"/>
                </a:moveTo>
                <a:lnTo>
                  <a:pt x="145" y="256"/>
                </a:lnTo>
                <a:lnTo>
                  <a:pt x="214" y="325"/>
                </a:lnTo>
                <a:lnTo>
                  <a:pt x="145" y="395"/>
                </a:lnTo>
                <a:lnTo>
                  <a:pt x="181" y="431"/>
                </a:lnTo>
                <a:lnTo>
                  <a:pt x="268" y="344"/>
                </a:lnTo>
                <a:lnTo>
                  <a:pt x="285" y="325"/>
                </a:lnTo>
                <a:lnTo>
                  <a:pt x="268" y="308"/>
                </a:lnTo>
                <a:lnTo>
                  <a:pt x="181" y="220"/>
                </a:lnTo>
                <a:close/>
                <a:moveTo>
                  <a:pt x="50" y="150"/>
                </a:moveTo>
                <a:lnTo>
                  <a:pt x="550" y="150"/>
                </a:lnTo>
                <a:lnTo>
                  <a:pt x="550" y="499"/>
                </a:lnTo>
                <a:lnTo>
                  <a:pt x="50" y="499"/>
                </a:lnTo>
                <a:lnTo>
                  <a:pt x="50" y="150"/>
                </a:lnTo>
                <a:close/>
                <a:moveTo>
                  <a:pt x="50" y="50"/>
                </a:moveTo>
                <a:lnTo>
                  <a:pt x="550" y="50"/>
                </a:lnTo>
                <a:lnTo>
                  <a:pt x="550" y="100"/>
                </a:lnTo>
                <a:lnTo>
                  <a:pt x="50" y="100"/>
                </a:lnTo>
                <a:lnTo>
                  <a:pt x="50" y="50"/>
                </a:lnTo>
                <a:close/>
                <a:moveTo>
                  <a:pt x="0" y="549"/>
                </a:moveTo>
                <a:lnTo>
                  <a:pt x="600" y="549"/>
                </a:lnTo>
                <a:lnTo>
                  <a:pt x="600" y="0"/>
                </a:lnTo>
                <a:lnTo>
                  <a:pt x="0" y="0"/>
                </a:lnTo>
                <a:lnTo>
                  <a:pt x="0" y="549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5" name="Google Shape;235;p16"/>
          <p:cNvSpPr/>
          <p:nvPr/>
        </p:nvSpPr>
        <p:spPr>
          <a:xfrm>
            <a:off x="7621839" y="10865151"/>
            <a:ext cx="1527067" cy="1527067"/>
          </a:xfrm>
          <a:custGeom>
            <a:rect b="b" l="l" r="r" t="t"/>
            <a:pathLst>
              <a:path extrusionOk="0" h="1228" w="1228">
                <a:moveTo>
                  <a:pt x="1224" y="619"/>
                </a:moveTo>
                <a:lnTo>
                  <a:pt x="1224" y="619"/>
                </a:lnTo>
                <a:cubicBezTo>
                  <a:pt x="1221" y="957"/>
                  <a:pt x="945" y="1227"/>
                  <a:pt x="608" y="1224"/>
                </a:cubicBezTo>
                <a:lnTo>
                  <a:pt x="608" y="1224"/>
                </a:lnTo>
                <a:cubicBezTo>
                  <a:pt x="271" y="1221"/>
                  <a:pt x="0" y="946"/>
                  <a:pt x="3" y="608"/>
                </a:cubicBezTo>
                <a:lnTo>
                  <a:pt x="3" y="608"/>
                </a:lnTo>
                <a:cubicBezTo>
                  <a:pt x="6" y="271"/>
                  <a:pt x="282" y="0"/>
                  <a:pt x="619" y="3"/>
                </a:cubicBezTo>
                <a:lnTo>
                  <a:pt x="619" y="3"/>
                </a:lnTo>
                <a:cubicBezTo>
                  <a:pt x="956" y="6"/>
                  <a:pt x="1227" y="282"/>
                  <a:pt x="1224" y="619"/>
                </a:cubicBezTo>
              </a:path>
            </a:pathLst>
          </a:custGeom>
          <a:gradFill>
            <a:gsLst>
              <a:gs pos="0">
                <a:schemeClr val="accent6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6" name="Google Shape;236;p16"/>
          <p:cNvSpPr/>
          <p:nvPr/>
        </p:nvSpPr>
        <p:spPr>
          <a:xfrm>
            <a:off x="7468031" y="10722332"/>
            <a:ext cx="1829187" cy="1823691"/>
          </a:xfrm>
          <a:custGeom>
            <a:rect b="b" l="l" r="r" t="t"/>
            <a:pathLst>
              <a:path extrusionOk="0" h="1462" w="1468">
                <a:moveTo>
                  <a:pt x="734" y="11"/>
                </a:moveTo>
                <a:lnTo>
                  <a:pt x="734" y="11"/>
                </a:lnTo>
                <a:cubicBezTo>
                  <a:pt x="544" y="11"/>
                  <a:pt x="365" y="83"/>
                  <a:pt x="230" y="217"/>
                </a:cubicBezTo>
                <a:lnTo>
                  <a:pt x="230" y="217"/>
                </a:lnTo>
                <a:cubicBezTo>
                  <a:pt x="92" y="351"/>
                  <a:pt x="16" y="532"/>
                  <a:pt x="14" y="724"/>
                </a:cubicBezTo>
                <a:lnTo>
                  <a:pt x="14" y="724"/>
                </a:lnTo>
                <a:cubicBezTo>
                  <a:pt x="10" y="1121"/>
                  <a:pt x="331" y="1447"/>
                  <a:pt x="728" y="1451"/>
                </a:cubicBezTo>
                <a:lnTo>
                  <a:pt x="728" y="1451"/>
                </a:lnTo>
                <a:cubicBezTo>
                  <a:pt x="730" y="1451"/>
                  <a:pt x="732" y="1451"/>
                  <a:pt x="734" y="1451"/>
                </a:cubicBezTo>
                <a:lnTo>
                  <a:pt x="734" y="1451"/>
                </a:lnTo>
                <a:cubicBezTo>
                  <a:pt x="1129" y="1451"/>
                  <a:pt x="1451" y="1132"/>
                  <a:pt x="1455" y="737"/>
                </a:cubicBezTo>
                <a:lnTo>
                  <a:pt x="1460" y="737"/>
                </a:lnTo>
                <a:lnTo>
                  <a:pt x="1455" y="737"/>
                </a:lnTo>
                <a:lnTo>
                  <a:pt x="1455" y="737"/>
                </a:lnTo>
                <a:cubicBezTo>
                  <a:pt x="1456" y="545"/>
                  <a:pt x="1383" y="363"/>
                  <a:pt x="1248" y="226"/>
                </a:cubicBezTo>
                <a:lnTo>
                  <a:pt x="1248" y="226"/>
                </a:lnTo>
                <a:cubicBezTo>
                  <a:pt x="1114" y="89"/>
                  <a:pt x="933" y="12"/>
                  <a:pt x="741" y="11"/>
                </a:cubicBezTo>
                <a:lnTo>
                  <a:pt x="741" y="11"/>
                </a:lnTo>
                <a:cubicBezTo>
                  <a:pt x="739" y="11"/>
                  <a:pt x="737" y="11"/>
                  <a:pt x="734" y="11"/>
                </a:cubicBezTo>
                <a:close/>
                <a:moveTo>
                  <a:pt x="734" y="1461"/>
                </a:moveTo>
                <a:lnTo>
                  <a:pt x="734" y="1461"/>
                </a:lnTo>
                <a:cubicBezTo>
                  <a:pt x="732" y="1461"/>
                  <a:pt x="730" y="1461"/>
                  <a:pt x="728" y="1461"/>
                </a:cubicBezTo>
                <a:lnTo>
                  <a:pt x="728" y="1461"/>
                </a:lnTo>
                <a:cubicBezTo>
                  <a:pt x="325" y="1458"/>
                  <a:pt x="0" y="1127"/>
                  <a:pt x="4" y="724"/>
                </a:cubicBezTo>
                <a:lnTo>
                  <a:pt x="4" y="724"/>
                </a:lnTo>
                <a:cubicBezTo>
                  <a:pt x="6" y="529"/>
                  <a:pt x="83" y="346"/>
                  <a:pt x="223" y="209"/>
                </a:cubicBezTo>
                <a:lnTo>
                  <a:pt x="223" y="209"/>
                </a:lnTo>
                <a:cubicBezTo>
                  <a:pt x="360" y="74"/>
                  <a:pt x="542" y="0"/>
                  <a:pt x="734" y="0"/>
                </a:cubicBezTo>
                <a:lnTo>
                  <a:pt x="734" y="0"/>
                </a:lnTo>
                <a:cubicBezTo>
                  <a:pt x="737" y="0"/>
                  <a:pt x="739" y="0"/>
                  <a:pt x="741" y="0"/>
                </a:cubicBezTo>
                <a:lnTo>
                  <a:pt x="741" y="0"/>
                </a:lnTo>
                <a:cubicBezTo>
                  <a:pt x="936" y="2"/>
                  <a:pt x="1119" y="80"/>
                  <a:pt x="1256" y="219"/>
                </a:cubicBezTo>
                <a:lnTo>
                  <a:pt x="1256" y="219"/>
                </a:lnTo>
                <a:cubicBezTo>
                  <a:pt x="1393" y="358"/>
                  <a:pt x="1467" y="542"/>
                  <a:pt x="1465" y="737"/>
                </a:cubicBezTo>
                <a:lnTo>
                  <a:pt x="1465" y="737"/>
                </a:lnTo>
                <a:cubicBezTo>
                  <a:pt x="1461" y="1138"/>
                  <a:pt x="1135" y="1461"/>
                  <a:pt x="734" y="146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7" name="Google Shape;237;p16"/>
          <p:cNvSpPr/>
          <p:nvPr/>
        </p:nvSpPr>
        <p:spPr>
          <a:xfrm>
            <a:off x="15146799" y="8985643"/>
            <a:ext cx="1384248" cy="1384248"/>
          </a:xfrm>
          <a:custGeom>
            <a:rect b="b" l="l" r="r" t="t"/>
            <a:pathLst>
              <a:path extrusionOk="0" h="1111" w="1112">
                <a:moveTo>
                  <a:pt x="1108" y="560"/>
                </a:moveTo>
                <a:lnTo>
                  <a:pt x="1108" y="560"/>
                </a:lnTo>
                <a:cubicBezTo>
                  <a:pt x="1105" y="866"/>
                  <a:pt x="856" y="1110"/>
                  <a:pt x="550" y="1108"/>
                </a:cubicBezTo>
                <a:lnTo>
                  <a:pt x="550" y="1108"/>
                </a:lnTo>
                <a:cubicBezTo>
                  <a:pt x="245" y="1105"/>
                  <a:pt x="0" y="855"/>
                  <a:pt x="3" y="550"/>
                </a:cubicBezTo>
                <a:lnTo>
                  <a:pt x="3" y="550"/>
                </a:lnTo>
                <a:cubicBezTo>
                  <a:pt x="6" y="245"/>
                  <a:pt x="255" y="0"/>
                  <a:pt x="560" y="3"/>
                </a:cubicBezTo>
                <a:lnTo>
                  <a:pt x="560" y="3"/>
                </a:lnTo>
                <a:cubicBezTo>
                  <a:pt x="865" y="5"/>
                  <a:pt x="1111" y="255"/>
                  <a:pt x="1108" y="560"/>
                </a:cubicBezTo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8" name="Google Shape;238;p16"/>
          <p:cNvSpPr/>
          <p:nvPr/>
        </p:nvSpPr>
        <p:spPr>
          <a:xfrm>
            <a:off x="15470891" y="9414101"/>
            <a:ext cx="725083" cy="521838"/>
          </a:xfrm>
          <a:custGeom>
            <a:rect b="b" l="l" r="r" t="t"/>
            <a:pathLst>
              <a:path extrusionOk="0" h="421" w="584">
                <a:moveTo>
                  <a:pt x="446" y="27"/>
                </a:moveTo>
                <a:lnTo>
                  <a:pt x="415" y="49"/>
                </a:lnTo>
                <a:lnTo>
                  <a:pt x="536" y="210"/>
                </a:lnTo>
                <a:lnTo>
                  <a:pt x="415" y="371"/>
                </a:lnTo>
                <a:lnTo>
                  <a:pt x="446" y="394"/>
                </a:lnTo>
                <a:lnTo>
                  <a:pt x="575" y="221"/>
                </a:lnTo>
                <a:lnTo>
                  <a:pt x="583" y="210"/>
                </a:lnTo>
                <a:lnTo>
                  <a:pt x="575" y="199"/>
                </a:lnTo>
                <a:lnTo>
                  <a:pt x="446" y="27"/>
                </a:lnTo>
                <a:close/>
                <a:moveTo>
                  <a:pt x="138" y="27"/>
                </a:moveTo>
                <a:lnTo>
                  <a:pt x="9" y="199"/>
                </a:lnTo>
                <a:lnTo>
                  <a:pt x="0" y="210"/>
                </a:lnTo>
                <a:lnTo>
                  <a:pt x="9" y="221"/>
                </a:lnTo>
                <a:lnTo>
                  <a:pt x="138" y="394"/>
                </a:lnTo>
                <a:lnTo>
                  <a:pt x="169" y="371"/>
                </a:lnTo>
                <a:lnTo>
                  <a:pt x="48" y="210"/>
                </a:lnTo>
                <a:lnTo>
                  <a:pt x="169" y="49"/>
                </a:lnTo>
                <a:lnTo>
                  <a:pt x="138" y="27"/>
                </a:lnTo>
                <a:close/>
                <a:moveTo>
                  <a:pt x="330" y="0"/>
                </a:moveTo>
                <a:lnTo>
                  <a:pt x="216" y="420"/>
                </a:lnTo>
                <a:lnTo>
                  <a:pt x="254" y="420"/>
                </a:lnTo>
                <a:lnTo>
                  <a:pt x="369" y="0"/>
                </a:lnTo>
                <a:lnTo>
                  <a:pt x="33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39" name="Google Shape;239;p16"/>
          <p:cNvSpPr/>
          <p:nvPr/>
        </p:nvSpPr>
        <p:spPr>
          <a:xfrm>
            <a:off x="14861160" y="8700006"/>
            <a:ext cx="1955525" cy="1950026"/>
          </a:xfrm>
          <a:custGeom>
            <a:rect b="b" l="l" r="r" t="t"/>
            <a:pathLst>
              <a:path extrusionOk="0" h="1566" w="1570">
                <a:moveTo>
                  <a:pt x="783" y="11"/>
                </a:moveTo>
                <a:lnTo>
                  <a:pt x="783" y="11"/>
                </a:lnTo>
                <a:cubicBezTo>
                  <a:pt x="580" y="11"/>
                  <a:pt x="388" y="90"/>
                  <a:pt x="243" y="233"/>
                </a:cubicBezTo>
                <a:lnTo>
                  <a:pt x="243" y="233"/>
                </a:lnTo>
                <a:cubicBezTo>
                  <a:pt x="95" y="377"/>
                  <a:pt x="13" y="570"/>
                  <a:pt x="12" y="776"/>
                </a:cubicBezTo>
                <a:lnTo>
                  <a:pt x="12" y="776"/>
                </a:lnTo>
                <a:cubicBezTo>
                  <a:pt x="10" y="982"/>
                  <a:pt x="88" y="1177"/>
                  <a:pt x="233" y="1324"/>
                </a:cubicBezTo>
                <a:lnTo>
                  <a:pt x="233" y="1324"/>
                </a:lnTo>
                <a:cubicBezTo>
                  <a:pt x="377" y="1471"/>
                  <a:pt x="571" y="1553"/>
                  <a:pt x="777" y="1555"/>
                </a:cubicBezTo>
                <a:lnTo>
                  <a:pt x="777" y="1555"/>
                </a:lnTo>
                <a:cubicBezTo>
                  <a:pt x="779" y="1555"/>
                  <a:pt x="782" y="1555"/>
                  <a:pt x="783" y="1555"/>
                </a:cubicBezTo>
                <a:lnTo>
                  <a:pt x="783" y="1555"/>
                </a:lnTo>
                <a:cubicBezTo>
                  <a:pt x="987" y="1555"/>
                  <a:pt x="1179" y="1477"/>
                  <a:pt x="1325" y="1334"/>
                </a:cubicBezTo>
                <a:lnTo>
                  <a:pt x="1325" y="1334"/>
                </a:lnTo>
                <a:cubicBezTo>
                  <a:pt x="1471" y="1190"/>
                  <a:pt x="1553" y="996"/>
                  <a:pt x="1555" y="790"/>
                </a:cubicBezTo>
                <a:lnTo>
                  <a:pt x="1561" y="790"/>
                </a:lnTo>
                <a:lnTo>
                  <a:pt x="1555" y="790"/>
                </a:lnTo>
                <a:lnTo>
                  <a:pt x="1555" y="790"/>
                </a:lnTo>
                <a:cubicBezTo>
                  <a:pt x="1560" y="365"/>
                  <a:pt x="1216" y="15"/>
                  <a:pt x="791" y="11"/>
                </a:cubicBezTo>
                <a:lnTo>
                  <a:pt x="791" y="11"/>
                </a:lnTo>
                <a:cubicBezTo>
                  <a:pt x="788" y="11"/>
                  <a:pt x="786" y="11"/>
                  <a:pt x="783" y="11"/>
                </a:cubicBezTo>
                <a:close/>
                <a:moveTo>
                  <a:pt x="783" y="1565"/>
                </a:moveTo>
                <a:lnTo>
                  <a:pt x="783" y="1565"/>
                </a:lnTo>
                <a:cubicBezTo>
                  <a:pt x="781" y="1565"/>
                  <a:pt x="779" y="1565"/>
                  <a:pt x="777" y="1565"/>
                </a:cubicBezTo>
                <a:lnTo>
                  <a:pt x="777" y="1565"/>
                </a:lnTo>
                <a:cubicBezTo>
                  <a:pt x="568" y="1563"/>
                  <a:pt x="372" y="1480"/>
                  <a:pt x="226" y="1331"/>
                </a:cubicBezTo>
                <a:lnTo>
                  <a:pt x="226" y="1331"/>
                </a:lnTo>
                <a:cubicBezTo>
                  <a:pt x="79" y="1183"/>
                  <a:pt x="0" y="985"/>
                  <a:pt x="1" y="776"/>
                </a:cubicBezTo>
                <a:lnTo>
                  <a:pt x="1" y="776"/>
                </a:lnTo>
                <a:cubicBezTo>
                  <a:pt x="3" y="567"/>
                  <a:pt x="86" y="372"/>
                  <a:pt x="236" y="225"/>
                </a:cubicBezTo>
                <a:lnTo>
                  <a:pt x="236" y="225"/>
                </a:lnTo>
                <a:cubicBezTo>
                  <a:pt x="385" y="79"/>
                  <a:pt x="582" y="0"/>
                  <a:pt x="791" y="1"/>
                </a:cubicBezTo>
                <a:lnTo>
                  <a:pt x="791" y="1"/>
                </a:lnTo>
                <a:cubicBezTo>
                  <a:pt x="1222" y="5"/>
                  <a:pt x="1569" y="359"/>
                  <a:pt x="1566" y="790"/>
                </a:cubicBezTo>
                <a:lnTo>
                  <a:pt x="1566" y="790"/>
                </a:lnTo>
                <a:cubicBezTo>
                  <a:pt x="1564" y="999"/>
                  <a:pt x="1481" y="1195"/>
                  <a:pt x="1332" y="1341"/>
                </a:cubicBezTo>
                <a:lnTo>
                  <a:pt x="1332" y="1341"/>
                </a:lnTo>
                <a:cubicBezTo>
                  <a:pt x="1184" y="1486"/>
                  <a:pt x="990" y="1565"/>
                  <a:pt x="783" y="156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0" name="Google Shape;240;p16"/>
          <p:cNvSpPr/>
          <p:nvPr/>
        </p:nvSpPr>
        <p:spPr>
          <a:xfrm>
            <a:off x="8055086" y="11288117"/>
            <a:ext cx="812970" cy="686629"/>
          </a:xfrm>
          <a:custGeom>
            <a:rect b="b" l="l" r="r" t="t"/>
            <a:pathLst>
              <a:path extrusionOk="0" h="552" w="651">
                <a:moveTo>
                  <a:pt x="525" y="351"/>
                </a:moveTo>
                <a:lnTo>
                  <a:pt x="525" y="351"/>
                </a:lnTo>
                <a:cubicBezTo>
                  <a:pt x="512" y="351"/>
                  <a:pt x="501" y="362"/>
                  <a:pt x="501" y="376"/>
                </a:cubicBezTo>
                <a:lnTo>
                  <a:pt x="501" y="376"/>
                </a:lnTo>
                <a:cubicBezTo>
                  <a:pt x="501" y="389"/>
                  <a:pt x="512" y="401"/>
                  <a:pt x="525" y="401"/>
                </a:cubicBezTo>
                <a:lnTo>
                  <a:pt x="525" y="401"/>
                </a:lnTo>
                <a:cubicBezTo>
                  <a:pt x="540" y="401"/>
                  <a:pt x="551" y="389"/>
                  <a:pt x="551" y="376"/>
                </a:cubicBezTo>
                <a:lnTo>
                  <a:pt x="551" y="376"/>
                </a:lnTo>
                <a:cubicBezTo>
                  <a:pt x="551" y="362"/>
                  <a:pt x="540" y="351"/>
                  <a:pt x="525" y="351"/>
                </a:cubicBezTo>
                <a:close/>
                <a:moveTo>
                  <a:pt x="425" y="351"/>
                </a:moveTo>
                <a:lnTo>
                  <a:pt x="425" y="351"/>
                </a:lnTo>
                <a:cubicBezTo>
                  <a:pt x="412" y="351"/>
                  <a:pt x="400" y="362"/>
                  <a:pt x="400" y="376"/>
                </a:cubicBezTo>
                <a:lnTo>
                  <a:pt x="400" y="376"/>
                </a:lnTo>
                <a:cubicBezTo>
                  <a:pt x="400" y="389"/>
                  <a:pt x="412" y="401"/>
                  <a:pt x="425" y="401"/>
                </a:cubicBezTo>
                <a:lnTo>
                  <a:pt x="425" y="401"/>
                </a:lnTo>
                <a:cubicBezTo>
                  <a:pt x="439" y="401"/>
                  <a:pt x="450" y="389"/>
                  <a:pt x="450" y="376"/>
                </a:cubicBezTo>
                <a:lnTo>
                  <a:pt x="450" y="376"/>
                </a:lnTo>
                <a:cubicBezTo>
                  <a:pt x="450" y="362"/>
                  <a:pt x="439" y="351"/>
                  <a:pt x="425" y="351"/>
                </a:cubicBezTo>
                <a:close/>
                <a:moveTo>
                  <a:pt x="325" y="351"/>
                </a:moveTo>
                <a:lnTo>
                  <a:pt x="325" y="351"/>
                </a:lnTo>
                <a:cubicBezTo>
                  <a:pt x="312" y="351"/>
                  <a:pt x="301" y="362"/>
                  <a:pt x="301" y="376"/>
                </a:cubicBezTo>
                <a:lnTo>
                  <a:pt x="301" y="376"/>
                </a:lnTo>
                <a:cubicBezTo>
                  <a:pt x="301" y="389"/>
                  <a:pt x="312" y="401"/>
                  <a:pt x="325" y="401"/>
                </a:cubicBezTo>
                <a:lnTo>
                  <a:pt x="325" y="401"/>
                </a:lnTo>
                <a:cubicBezTo>
                  <a:pt x="339" y="401"/>
                  <a:pt x="351" y="389"/>
                  <a:pt x="351" y="376"/>
                </a:cubicBezTo>
                <a:lnTo>
                  <a:pt x="351" y="376"/>
                </a:lnTo>
                <a:cubicBezTo>
                  <a:pt x="351" y="362"/>
                  <a:pt x="339" y="351"/>
                  <a:pt x="325" y="351"/>
                </a:cubicBezTo>
                <a:close/>
                <a:moveTo>
                  <a:pt x="225" y="351"/>
                </a:moveTo>
                <a:lnTo>
                  <a:pt x="225" y="351"/>
                </a:lnTo>
                <a:cubicBezTo>
                  <a:pt x="212" y="351"/>
                  <a:pt x="200" y="362"/>
                  <a:pt x="200" y="376"/>
                </a:cubicBezTo>
                <a:lnTo>
                  <a:pt x="200" y="376"/>
                </a:lnTo>
                <a:cubicBezTo>
                  <a:pt x="200" y="389"/>
                  <a:pt x="212" y="401"/>
                  <a:pt x="225" y="401"/>
                </a:cubicBezTo>
                <a:lnTo>
                  <a:pt x="225" y="401"/>
                </a:lnTo>
                <a:cubicBezTo>
                  <a:pt x="239" y="401"/>
                  <a:pt x="250" y="389"/>
                  <a:pt x="250" y="376"/>
                </a:cubicBezTo>
                <a:lnTo>
                  <a:pt x="250" y="376"/>
                </a:lnTo>
                <a:cubicBezTo>
                  <a:pt x="250" y="362"/>
                  <a:pt x="239" y="351"/>
                  <a:pt x="225" y="351"/>
                </a:cubicBezTo>
                <a:close/>
                <a:moveTo>
                  <a:pt x="126" y="351"/>
                </a:moveTo>
                <a:lnTo>
                  <a:pt x="126" y="351"/>
                </a:lnTo>
                <a:cubicBezTo>
                  <a:pt x="111" y="351"/>
                  <a:pt x="100" y="362"/>
                  <a:pt x="100" y="376"/>
                </a:cubicBezTo>
                <a:lnTo>
                  <a:pt x="100" y="376"/>
                </a:lnTo>
                <a:cubicBezTo>
                  <a:pt x="100" y="389"/>
                  <a:pt x="111" y="401"/>
                  <a:pt x="126" y="401"/>
                </a:cubicBezTo>
                <a:lnTo>
                  <a:pt x="126" y="401"/>
                </a:lnTo>
                <a:cubicBezTo>
                  <a:pt x="139" y="401"/>
                  <a:pt x="151" y="389"/>
                  <a:pt x="151" y="376"/>
                </a:cubicBezTo>
                <a:lnTo>
                  <a:pt x="151" y="376"/>
                </a:lnTo>
                <a:cubicBezTo>
                  <a:pt x="151" y="362"/>
                  <a:pt x="139" y="351"/>
                  <a:pt x="126" y="351"/>
                </a:cubicBezTo>
                <a:close/>
                <a:moveTo>
                  <a:pt x="525" y="250"/>
                </a:moveTo>
                <a:lnTo>
                  <a:pt x="525" y="250"/>
                </a:lnTo>
                <a:cubicBezTo>
                  <a:pt x="512" y="250"/>
                  <a:pt x="501" y="262"/>
                  <a:pt x="501" y="275"/>
                </a:cubicBezTo>
                <a:lnTo>
                  <a:pt x="501" y="275"/>
                </a:lnTo>
                <a:cubicBezTo>
                  <a:pt x="501" y="290"/>
                  <a:pt x="512" y="300"/>
                  <a:pt x="525" y="300"/>
                </a:cubicBezTo>
                <a:lnTo>
                  <a:pt x="525" y="300"/>
                </a:lnTo>
                <a:cubicBezTo>
                  <a:pt x="540" y="300"/>
                  <a:pt x="551" y="290"/>
                  <a:pt x="551" y="275"/>
                </a:cubicBezTo>
                <a:lnTo>
                  <a:pt x="551" y="275"/>
                </a:lnTo>
                <a:cubicBezTo>
                  <a:pt x="551" y="262"/>
                  <a:pt x="540" y="250"/>
                  <a:pt x="525" y="250"/>
                </a:cubicBezTo>
                <a:close/>
                <a:moveTo>
                  <a:pt x="126" y="250"/>
                </a:moveTo>
                <a:lnTo>
                  <a:pt x="126" y="250"/>
                </a:lnTo>
                <a:cubicBezTo>
                  <a:pt x="111" y="250"/>
                  <a:pt x="100" y="262"/>
                  <a:pt x="100" y="275"/>
                </a:cubicBezTo>
                <a:lnTo>
                  <a:pt x="100" y="275"/>
                </a:lnTo>
                <a:cubicBezTo>
                  <a:pt x="100" y="290"/>
                  <a:pt x="111" y="300"/>
                  <a:pt x="126" y="300"/>
                </a:cubicBezTo>
                <a:lnTo>
                  <a:pt x="126" y="300"/>
                </a:lnTo>
                <a:cubicBezTo>
                  <a:pt x="139" y="300"/>
                  <a:pt x="151" y="290"/>
                  <a:pt x="151" y="275"/>
                </a:cubicBezTo>
                <a:lnTo>
                  <a:pt x="151" y="275"/>
                </a:lnTo>
                <a:cubicBezTo>
                  <a:pt x="151" y="262"/>
                  <a:pt x="139" y="250"/>
                  <a:pt x="126" y="250"/>
                </a:cubicBezTo>
                <a:close/>
                <a:moveTo>
                  <a:pt x="525" y="151"/>
                </a:moveTo>
                <a:lnTo>
                  <a:pt x="525" y="151"/>
                </a:lnTo>
                <a:cubicBezTo>
                  <a:pt x="512" y="151"/>
                  <a:pt x="501" y="162"/>
                  <a:pt x="501" y="176"/>
                </a:cubicBezTo>
                <a:lnTo>
                  <a:pt x="501" y="176"/>
                </a:lnTo>
                <a:cubicBezTo>
                  <a:pt x="501" y="189"/>
                  <a:pt x="512" y="201"/>
                  <a:pt x="525" y="201"/>
                </a:cubicBezTo>
                <a:lnTo>
                  <a:pt x="525" y="201"/>
                </a:lnTo>
                <a:cubicBezTo>
                  <a:pt x="540" y="201"/>
                  <a:pt x="551" y="189"/>
                  <a:pt x="551" y="176"/>
                </a:cubicBezTo>
                <a:lnTo>
                  <a:pt x="551" y="176"/>
                </a:lnTo>
                <a:cubicBezTo>
                  <a:pt x="551" y="162"/>
                  <a:pt x="540" y="151"/>
                  <a:pt x="525" y="151"/>
                </a:cubicBezTo>
                <a:close/>
                <a:moveTo>
                  <a:pt x="425" y="151"/>
                </a:moveTo>
                <a:lnTo>
                  <a:pt x="425" y="151"/>
                </a:lnTo>
                <a:cubicBezTo>
                  <a:pt x="412" y="151"/>
                  <a:pt x="400" y="162"/>
                  <a:pt x="400" y="176"/>
                </a:cubicBezTo>
                <a:lnTo>
                  <a:pt x="400" y="176"/>
                </a:lnTo>
                <a:cubicBezTo>
                  <a:pt x="400" y="189"/>
                  <a:pt x="412" y="201"/>
                  <a:pt x="425" y="201"/>
                </a:cubicBezTo>
                <a:lnTo>
                  <a:pt x="425" y="201"/>
                </a:lnTo>
                <a:cubicBezTo>
                  <a:pt x="439" y="201"/>
                  <a:pt x="450" y="189"/>
                  <a:pt x="450" y="176"/>
                </a:cubicBezTo>
                <a:lnTo>
                  <a:pt x="450" y="176"/>
                </a:lnTo>
                <a:cubicBezTo>
                  <a:pt x="450" y="162"/>
                  <a:pt x="439" y="151"/>
                  <a:pt x="425" y="151"/>
                </a:cubicBezTo>
                <a:close/>
                <a:moveTo>
                  <a:pt x="325" y="151"/>
                </a:moveTo>
                <a:lnTo>
                  <a:pt x="325" y="151"/>
                </a:lnTo>
                <a:cubicBezTo>
                  <a:pt x="312" y="151"/>
                  <a:pt x="301" y="162"/>
                  <a:pt x="301" y="176"/>
                </a:cubicBezTo>
                <a:lnTo>
                  <a:pt x="301" y="176"/>
                </a:lnTo>
                <a:cubicBezTo>
                  <a:pt x="301" y="189"/>
                  <a:pt x="312" y="201"/>
                  <a:pt x="325" y="201"/>
                </a:cubicBezTo>
                <a:lnTo>
                  <a:pt x="325" y="201"/>
                </a:lnTo>
                <a:cubicBezTo>
                  <a:pt x="339" y="201"/>
                  <a:pt x="351" y="189"/>
                  <a:pt x="351" y="176"/>
                </a:cubicBezTo>
                <a:lnTo>
                  <a:pt x="351" y="176"/>
                </a:lnTo>
                <a:cubicBezTo>
                  <a:pt x="351" y="162"/>
                  <a:pt x="339" y="151"/>
                  <a:pt x="325" y="151"/>
                </a:cubicBezTo>
                <a:close/>
                <a:moveTo>
                  <a:pt x="225" y="151"/>
                </a:moveTo>
                <a:lnTo>
                  <a:pt x="225" y="151"/>
                </a:lnTo>
                <a:cubicBezTo>
                  <a:pt x="212" y="151"/>
                  <a:pt x="200" y="162"/>
                  <a:pt x="200" y="176"/>
                </a:cubicBezTo>
                <a:lnTo>
                  <a:pt x="200" y="176"/>
                </a:lnTo>
                <a:cubicBezTo>
                  <a:pt x="200" y="189"/>
                  <a:pt x="212" y="201"/>
                  <a:pt x="225" y="201"/>
                </a:cubicBezTo>
                <a:lnTo>
                  <a:pt x="225" y="201"/>
                </a:lnTo>
                <a:cubicBezTo>
                  <a:pt x="239" y="201"/>
                  <a:pt x="250" y="189"/>
                  <a:pt x="250" y="176"/>
                </a:cubicBezTo>
                <a:lnTo>
                  <a:pt x="250" y="176"/>
                </a:lnTo>
                <a:cubicBezTo>
                  <a:pt x="250" y="162"/>
                  <a:pt x="239" y="151"/>
                  <a:pt x="225" y="151"/>
                </a:cubicBezTo>
                <a:close/>
                <a:moveTo>
                  <a:pt x="126" y="151"/>
                </a:moveTo>
                <a:lnTo>
                  <a:pt x="126" y="151"/>
                </a:lnTo>
                <a:cubicBezTo>
                  <a:pt x="111" y="151"/>
                  <a:pt x="100" y="162"/>
                  <a:pt x="100" y="176"/>
                </a:cubicBezTo>
                <a:lnTo>
                  <a:pt x="100" y="176"/>
                </a:lnTo>
                <a:cubicBezTo>
                  <a:pt x="100" y="189"/>
                  <a:pt x="111" y="201"/>
                  <a:pt x="126" y="201"/>
                </a:cubicBezTo>
                <a:lnTo>
                  <a:pt x="126" y="201"/>
                </a:lnTo>
                <a:cubicBezTo>
                  <a:pt x="139" y="201"/>
                  <a:pt x="151" y="189"/>
                  <a:pt x="151" y="176"/>
                </a:cubicBezTo>
                <a:lnTo>
                  <a:pt x="151" y="176"/>
                </a:lnTo>
                <a:cubicBezTo>
                  <a:pt x="151" y="162"/>
                  <a:pt x="139" y="151"/>
                  <a:pt x="126" y="151"/>
                </a:cubicBezTo>
                <a:close/>
                <a:moveTo>
                  <a:pt x="50" y="101"/>
                </a:moveTo>
                <a:lnTo>
                  <a:pt x="601" y="101"/>
                </a:lnTo>
                <a:lnTo>
                  <a:pt x="601" y="451"/>
                </a:lnTo>
                <a:lnTo>
                  <a:pt x="50" y="451"/>
                </a:lnTo>
                <a:lnTo>
                  <a:pt x="50" y="101"/>
                </a:lnTo>
                <a:close/>
                <a:moveTo>
                  <a:pt x="100" y="0"/>
                </a:moveTo>
                <a:lnTo>
                  <a:pt x="100" y="50"/>
                </a:lnTo>
                <a:lnTo>
                  <a:pt x="0" y="50"/>
                </a:lnTo>
                <a:lnTo>
                  <a:pt x="0" y="500"/>
                </a:lnTo>
                <a:lnTo>
                  <a:pt x="100" y="500"/>
                </a:lnTo>
                <a:lnTo>
                  <a:pt x="100" y="551"/>
                </a:lnTo>
                <a:lnTo>
                  <a:pt x="151" y="551"/>
                </a:lnTo>
                <a:lnTo>
                  <a:pt x="151" y="500"/>
                </a:lnTo>
                <a:lnTo>
                  <a:pt x="200" y="500"/>
                </a:lnTo>
                <a:lnTo>
                  <a:pt x="200" y="551"/>
                </a:lnTo>
                <a:lnTo>
                  <a:pt x="250" y="551"/>
                </a:lnTo>
                <a:lnTo>
                  <a:pt x="250" y="500"/>
                </a:lnTo>
                <a:lnTo>
                  <a:pt x="301" y="500"/>
                </a:lnTo>
                <a:lnTo>
                  <a:pt x="301" y="551"/>
                </a:lnTo>
                <a:lnTo>
                  <a:pt x="351" y="551"/>
                </a:lnTo>
                <a:lnTo>
                  <a:pt x="351" y="500"/>
                </a:lnTo>
                <a:lnTo>
                  <a:pt x="400" y="500"/>
                </a:lnTo>
                <a:lnTo>
                  <a:pt x="400" y="551"/>
                </a:lnTo>
                <a:lnTo>
                  <a:pt x="450" y="551"/>
                </a:lnTo>
                <a:lnTo>
                  <a:pt x="450" y="500"/>
                </a:lnTo>
                <a:lnTo>
                  <a:pt x="501" y="500"/>
                </a:lnTo>
                <a:lnTo>
                  <a:pt x="501" y="551"/>
                </a:lnTo>
                <a:lnTo>
                  <a:pt x="551" y="551"/>
                </a:lnTo>
                <a:lnTo>
                  <a:pt x="551" y="500"/>
                </a:lnTo>
                <a:lnTo>
                  <a:pt x="650" y="500"/>
                </a:lnTo>
                <a:lnTo>
                  <a:pt x="650" y="50"/>
                </a:lnTo>
                <a:lnTo>
                  <a:pt x="551" y="50"/>
                </a:lnTo>
                <a:lnTo>
                  <a:pt x="551" y="0"/>
                </a:lnTo>
                <a:lnTo>
                  <a:pt x="501" y="0"/>
                </a:lnTo>
                <a:lnTo>
                  <a:pt x="501" y="50"/>
                </a:lnTo>
                <a:lnTo>
                  <a:pt x="450" y="50"/>
                </a:lnTo>
                <a:lnTo>
                  <a:pt x="450" y="0"/>
                </a:lnTo>
                <a:lnTo>
                  <a:pt x="400" y="0"/>
                </a:lnTo>
                <a:lnTo>
                  <a:pt x="400" y="50"/>
                </a:lnTo>
                <a:lnTo>
                  <a:pt x="351" y="50"/>
                </a:lnTo>
                <a:lnTo>
                  <a:pt x="351" y="0"/>
                </a:lnTo>
                <a:lnTo>
                  <a:pt x="301" y="0"/>
                </a:lnTo>
                <a:lnTo>
                  <a:pt x="301" y="50"/>
                </a:lnTo>
                <a:lnTo>
                  <a:pt x="250" y="50"/>
                </a:lnTo>
                <a:lnTo>
                  <a:pt x="250" y="0"/>
                </a:lnTo>
                <a:lnTo>
                  <a:pt x="200" y="0"/>
                </a:lnTo>
                <a:lnTo>
                  <a:pt x="200" y="50"/>
                </a:lnTo>
                <a:lnTo>
                  <a:pt x="151" y="50"/>
                </a:lnTo>
                <a:lnTo>
                  <a:pt x="151" y="0"/>
                </a:lnTo>
                <a:lnTo>
                  <a:pt x="1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1" name="Google Shape;241;p16"/>
          <p:cNvSpPr/>
          <p:nvPr/>
        </p:nvSpPr>
        <p:spPr>
          <a:xfrm flipH="1">
            <a:off x="4995024" y="9670250"/>
            <a:ext cx="2999219" cy="1150004"/>
          </a:xfrm>
          <a:custGeom>
            <a:rect b="b" l="l" r="r" t="t"/>
            <a:pathLst>
              <a:path extrusionOk="0" h="552" w="1436">
                <a:moveTo>
                  <a:pt x="11" y="551"/>
                </a:moveTo>
                <a:lnTo>
                  <a:pt x="0" y="551"/>
                </a:lnTo>
                <a:lnTo>
                  <a:pt x="0" y="0"/>
                </a:lnTo>
                <a:lnTo>
                  <a:pt x="1435" y="0"/>
                </a:lnTo>
                <a:lnTo>
                  <a:pt x="1435" y="11"/>
                </a:lnTo>
                <a:lnTo>
                  <a:pt x="11" y="11"/>
                </a:lnTo>
                <a:lnTo>
                  <a:pt x="11" y="55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42" name="Google Shape;242;p16"/>
          <p:cNvSpPr/>
          <p:nvPr/>
        </p:nvSpPr>
        <p:spPr>
          <a:xfrm>
            <a:off x="4666681" y="9516792"/>
            <a:ext cx="340398" cy="349601"/>
          </a:xfrm>
          <a:custGeom>
            <a:rect b="b" l="l" r="r" t="t"/>
            <a:pathLst>
              <a:path extrusionOk="0" h="166" w="165">
                <a:moveTo>
                  <a:pt x="82" y="11"/>
                </a:moveTo>
                <a:lnTo>
                  <a:pt x="82" y="11"/>
                </a:lnTo>
                <a:cubicBezTo>
                  <a:pt x="42" y="11"/>
                  <a:pt x="10" y="43"/>
                  <a:pt x="10" y="83"/>
                </a:cubicBezTo>
                <a:lnTo>
                  <a:pt x="10" y="83"/>
                </a:lnTo>
                <a:cubicBezTo>
                  <a:pt x="10" y="123"/>
                  <a:pt x="42" y="155"/>
                  <a:pt x="82" y="155"/>
                </a:cubicBezTo>
                <a:lnTo>
                  <a:pt x="82" y="155"/>
                </a:lnTo>
                <a:cubicBezTo>
                  <a:pt x="122" y="155"/>
                  <a:pt x="155" y="123"/>
                  <a:pt x="155" y="83"/>
                </a:cubicBezTo>
                <a:lnTo>
                  <a:pt x="155" y="83"/>
                </a:lnTo>
                <a:cubicBezTo>
                  <a:pt x="155" y="43"/>
                  <a:pt x="122" y="11"/>
                  <a:pt x="82" y="11"/>
                </a:cubicBezTo>
                <a:close/>
                <a:moveTo>
                  <a:pt x="82" y="165"/>
                </a:moveTo>
                <a:lnTo>
                  <a:pt x="82" y="165"/>
                </a:lnTo>
                <a:cubicBezTo>
                  <a:pt x="37" y="165"/>
                  <a:pt x="0" y="128"/>
                  <a:pt x="0" y="83"/>
                </a:cubicBezTo>
                <a:lnTo>
                  <a:pt x="0" y="83"/>
                </a:lnTo>
                <a:cubicBezTo>
                  <a:pt x="0" y="37"/>
                  <a:pt x="37" y="0"/>
                  <a:pt x="82" y="0"/>
                </a:cubicBezTo>
                <a:lnTo>
                  <a:pt x="82" y="0"/>
                </a:lnTo>
                <a:cubicBezTo>
                  <a:pt x="128" y="0"/>
                  <a:pt x="164" y="37"/>
                  <a:pt x="164" y="83"/>
                </a:cubicBezTo>
                <a:lnTo>
                  <a:pt x="164" y="83"/>
                </a:lnTo>
                <a:cubicBezTo>
                  <a:pt x="164" y="128"/>
                  <a:pt x="128" y="165"/>
                  <a:pt x="82" y="16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243" name="Google Shape;243;p16"/>
          <p:cNvGrpSpPr/>
          <p:nvPr/>
        </p:nvGrpSpPr>
        <p:grpSpPr>
          <a:xfrm>
            <a:off x="9191730" y="4810375"/>
            <a:ext cx="5536992" cy="4927261"/>
            <a:chOff x="9426445" y="4810375"/>
            <a:chExt cx="5536992" cy="4927261"/>
          </a:xfrm>
        </p:grpSpPr>
        <p:sp>
          <p:nvSpPr>
            <p:cNvPr id="244" name="Google Shape;244;p16"/>
            <p:cNvSpPr/>
            <p:nvPr/>
          </p:nvSpPr>
          <p:spPr>
            <a:xfrm>
              <a:off x="9975751" y="7002099"/>
              <a:ext cx="4438380" cy="2735537"/>
            </a:xfrm>
            <a:custGeom>
              <a:rect b="b" l="l" r="r" t="t"/>
              <a:pathLst>
                <a:path extrusionOk="0" h="2198" w="3565">
                  <a:moveTo>
                    <a:pt x="3318" y="2197"/>
                  </a:moveTo>
                  <a:lnTo>
                    <a:pt x="216" y="2197"/>
                  </a:lnTo>
                  <a:lnTo>
                    <a:pt x="216" y="2197"/>
                  </a:lnTo>
                  <a:cubicBezTo>
                    <a:pt x="97" y="2197"/>
                    <a:pt x="0" y="2100"/>
                    <a:pt x="0" y="1980"/>
                  </a:cubicBezTo>
                  <a:lnTo>
                    <a:pt x="0" y="0"/>
                  </a:lnTo>
                  <a:lnTo>
                    <a:pt x="3564" y="0"/>
                  </a:lnTo>
                  <a:lnTo>
                    <a:pt x="3564" y="1951"/>
                  </a:lnTo>
                  <a:lnTo>
                    <a:pt x="3564" y="1951"/>
                  </a:lnTo>
                  <a:cubicBezTo>
                    <a:pt x="3564" y="2087"/>
                    <a:pt x="3454" y="2197"/>
                    <a:pt x="3318" y="2197"/>
                  </a:cubicBezTo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45" name="Google Shape;245;p16"/>
            <p:cNvSpPr/>
            <p:nvPr/>
          </p:nvSpPr>
          <p:spPr>
            <a:xfrm>
              <a:off x="9426445" y="4810375"/>
              <a:ext cx="5536992" cy="2186231"/>
            </a:xfrm>
            <a:custGeom>
              <a:rect b="b" l="l" r="r" t="t"/>
              <a:pathLst>
                <a:path extrusionOk="0" h="1757" w="4445">
                  <a:moveTo>
                    <a:pt x="2296" y="0"/>
                  </a:moveTo>
                  <a:lnTo>
                    <a:pt x="2148" y="0"/>
                  </a:lnTo>
                  <a:lnTo>
                    <a:pt x="76" y="0"/>
                  </a:lnTo>
                  <a:lnTo>
                    <a:pt x="76" y="0"/>
                  </a:lnTo>
                  <a:cubicBezTo>
                    <a:pt x="32" y="0"/>
                    <a:pt x="0" y="42"/>
                    <a:pt x="11" y="84"/>
                  </a:cubicBezTo>
                  <a:lnTo>
                    <a:pt x="443" y="1756"/>
                  </a:lnTo>
                  <a:lnTo>
                    <a:pt x="2148" y="1756"/>
                  </a:lnTo>
                  <a:lnTo>
                    <a:pt x="2296" y="1756"/>
                  </a:lnTo>
                  <a:lnTo>
                    <a:pt x="4001" y="1756"/>
                  </a:lnTo>
                  <a:lnTo>
                    <a:pt x="4433" y="84"/>
                  </a:lnTo>
                  <a:lnTo>
                    <a:pt x="4433" y="84"/>
                  </a:lnTo>
                  <a:cubicBezTo>
                    <a:pt x="4444" y="42"/>
                    <a:pt x="4411" y="0"/>
                    <a:pt x="4367" y="0"/>
                  </a:cubicBezTo>
                  <a:lnTo>
                    <a:pt x="2296" y="0"/>
                  </a:lnTo>
                </a:path>
              </a:pathLst>
            </a:custGeom>
            <a:solidFill>
              <a:srgbClr val="7F7F7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46" name="Google Shape;246;p16"/>
            <p:cNvSpPr/>
            <p:nvPr/>
          </p:nvSpPr>
          <p:spPr>
            <a:xfrm>
              <a:off x="9610463" y="4964180"/>
              <a:ext cx="5168958" cy="2037916"/>
            </a:xfrm>
            <a:custGeom>
              <a:rect b="b" l="l" r="r" t="t"/>
              <a:pathLst>
                <a:path extrusionOk="0" h="1636" w="4148">
                  <a:moveTo>
                    <a:pt x="2143" y="0"/>
                  </a:moveTo>
                  <a:lnTo>
                    <a:pt x="2005" y="0"/>
                  </a:lnTo>
                  <a:lnTo>
                    <a:pt x="39" y="0"/>
                  </a:lnTo>
                  <a:lnTo>
                    <a:pt x="39" y="0"/>
                  </a:lnTo>
                  <a:cubicBezTo>
                    <a:pt x="17" y="0"/>
                    <a:pt x="0" y="21"/>
                    <a:pt x="6" y="42"/>
                  </a:cubicBezTo>
                  <a:lnTo>
                    <a:pt x="417" y="1635"/>
                  </a:lnTo>
                  <a:lnTo>
                    <a:pt x="2005" y="1635"/>
                  </a:lnTo>
                  <a:lnTo>
                    <a:pt x="2143" y="1635"/>
                  </a:lnTo>
                  <a:lnTo>
                    <a:pt x="3730" y="1635"/>
                  </a:lnTo>
                  <a:lnTo>
                    <a:pt x="4142" y="42"/>
                  </a:lnTo>
                  <a:lnTo>
                    <a:pt x="4142" y="42"/>
                  </a:lnTo>
                  <a:cubicBezTo>
                    <a:pt x="4147" y="21"/>
                    <a:pt x="4131" y="0"/>
                    <a:pt x="4109" y="0"/>
                  </a:cubicBezTo>
                  <a:lnTo>
                    <a:pt x="2143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47" name="Google Shape;247;p16"/>
            <p:cNvSpPr/>
            <p:nvPr/>
          </p:nvSpPr>
          <p:spPr>
            <a:xfrm>
              <a:off x="12319418" y="5074042"/>
              <a:ext cx="2318066" cy="889873"/>
            </a:xfrm>
            <a:custGeom>
              <a:rect b="b" l="l" r="r" t="t"/>
              <a:pathLst>
                <a:path extrusionOk="0" h="716" w="1863">
                  <a:moveTo>
                    <a:pt x="1666" y="715"/>
                  </a:moveTo>
                  <a:lnTo>
                    <a:pt x="1862" y="0"/>
                  </a:lnTo>
                  <a:lnTo>
                    <a:pt x="0" y="0"/>
                  </a:lnTo>
                  <a:lnTo>
                    <a:pt x="0" y="715"/>
                  </a:lnTo>
                  <a:lnTo>
                    <a:pt x="1666" y="715"/>
                  </a:lnTo>
                </a:path>
              </a:pathLst>
            </a:custGeom>
            <a:solidFill>
              <a:srgbClr val="D8D8D8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48" name="Google Shape;248;p16"/>
            <p:cNvSpPr/>
            <p:nvPr/>
          </p:nvSpPr>
          <p:spPr>
            <a:xfrm>
              <a:off x="9753013" y="5074041"/>
              <a:ext cx="4612912" cy="1778504"/>
            </a:xfrm>
            <a:custGeom>
              <a:rect b="b" l="l" r="r" t="t"/>
              <a:pathLst>
                <a:path extrusionOk="0" h="1778504" w="4612912">
                  <a:moveTo>
                    <a:pt x="2570744" y="999735"/>
                  </a:moveTo>
                  <a:lnTo>
                    <a:pt x="4612912" y="999735"/>
                  </a:lnTo>
                  <a:lnTo>
                    <a:pt x="4398864" y="1778504"/>
                  </a:lnTo>
                  <a:lnTo>
                    <a:pt x="2570744" y="1778504"/>
                  </a:lnTo>
                  <a:close/>
                  <a:moveTo>
                    <a:pt x="0" y="0"/>
                  </a:moveTo>
                  <a:lnTo>
                    <a:pt x="2335648" y="0"/>
                  </a:lnTo>
                  <a:lnTo>
                    <a:pt x="2401740" y="0"/>
                  </a:lnTo>
                  <a:lnTo>
                    <a:pt x="2426680" y="0"/>
                  </a:lnTo>
                  <a:lnTo>
                    <a:pt x="2426680" y="888630"/>
                  </a:lnTo>
                  <a:lnTo>
                    <a:pt x="2401740" y="888630"/>
                  </a:lnTo>
                  <a:lnTo>
                    <a:pt x="244414" y="8886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49" name="Google Shape;249;p16"/>
            <p:cNvSpPr/>
            <p:nvPr/>
          </p:nvSpPr>
          <p:spPr>
            <a:xfrm>
              <a:off x="10058146" y="6073777"/>
              <a:ext cx="2147783" cy="780013"/>
            </a:xfrm>
            <a:custGeom>
              <a:rect b="b" l="l" r="r" t="t"/>
              <a:pathLst>
                <a:path extrusionOk="0" h="627" w="1726">
                  <a:moveTo>
                    <a:pt x="1705" y="0"/>
                  </a:moveTo>
                  <a:lnTo>
                    <a:pt x="0" y="0"/>
                  </a:lnTo>
                  <a:lnTo>
                    <a:pt x="172" y="626"/>
                  </a:lnTo>
                  <a:lnTo>
                    <a:pt x="1652" y="626"/>
                  </a:lnTo>
                  <a:lnTo>
                    <a:pt x="1705" y="626"/>
                  </a:lnTo>
                  <a:lnTo>
                    <a:pt x="1725" y="626"/>
                  </a:lnTo>
                  <a:lnTo>
                    <a:pt x="1725" y="0"/>
                  </a:lnTo>
                  <a:lnTo>
                    <a:pt x="170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0" name="Google Shape;250;p16"/>
            <p:cNvSpPr/>
            <p:nvPr/>
          </p:nvSpPr>
          <p:spPr>
            <a:xfrm>
              <a:off x="10218066" y="7392104"/>
              <a:ext cx="3953748" cy="2206959"/>
            </a:xfrm>
            <a:custGeom>
              <a:rect b="b" l="l" r="r" t="t"/>
              <a:pathLst>
                <a:path extrusionOk="0" h="2206959" w="3953748">
                  <a:moveTo>
                    <a:pt x="1263730" y="1625945"/>
                  </a:moveTo>
                  <a:lnTo>
                    <a:pt x="2749199" y="1625945"/>
                  </a:lnTo>
                  <a:cubicBezTo>
                    <a:pt x="2777814" y="1625945"/>
                    <a:pt x="2800208" y="1649686"/>
                    <a:pt x="2800208" y="1677174"/>
                  </a:cubicBezTo>
                  <a:lnTo>
                    <a:pt x="2800208" y="2155729"/>
                  </a:lnTo>
                  <a:cubicBezTo>
                    <a:pt x="2800208" y="2184468"/>
                    <a:pt x="2777814" y="2206959"/>
                    <a:pt x="2749199" y="2206959"/>
                  </a:cubicBezTo>
                  <a:lnTo>
                    <a:pt x="1263730" y="2206959"/>
                  </a:lnTo>
                  <a:cubicBezTo>
                    <a:pt x="1236359" y="2206959"/>
                    <a:pt x="1213965" y="2184468"/>
                    <a:pt x="1213965" y="2155729"/>
                  </a:cubicBezTo>
                  <a:lnTo>
                    <a:pt x="1213965" y="1677174"/>
                  </a:lnTo>
                  <a:cubicBezTo>
                    <a:pt x="1213965" y="1649686"/>
                    <a:pt x="1236359" y="1625945"/>
                    <a:pt x="1263730" y="1625945"/>
                  </a:cubicBezTo>
                  <a:close/>
                  <a:moveTo>
                    <a:pt x="3680339" y="1241430"/>
                  </a:moveTo>
                  <a:lnTo>
                    <a:pt x="3953748" y="1241430"/>
                  </a:lnTo>
                  <a:lnTo>
                    <a:pt x="3953748" y="1498365"/>
                  </a:lnTo>
                  <a:lnTo>
                    <a:pt x="3680339" y="1498365"/>
                  </a:lnTo>
                  <a:close/>
                  <a:moveTo>
                    <a:pt x="3273854" y="1241430"/>
                  </a:moveTo>
                  <a:lnTo>
                    <a:pt x="3547263" y="1241430"/>
                  </a:lnTo>
                  <a:lnTo>
                    <a:pt x="3547263" y="1498365"/>
                  </a:lnTo>
                  <a:lnTo>
                    <a:pt x="3273854" y="1498365"/>
                  </a:lnTo>
                  <a:close/>
                  <a:moveTo>
                    <a:pt x="2861877" y="1241430"/>
                  </a:moveTo>
                  <a:lnTo>
                    <a:pt x="3135286" y="1241430"/>
                  </a:lnTo>
                  <a:lnTo>
                    <a:pt x="3135286" y="1498365"/>
                  </a:lnTo>
                  <a:lnTo>
                    <a:pt x="2861877" y="1498365"/>
                  </a:lnTo>
                  <a:close/>
                  <a:moveTo>
                    <a:pt x="1224950" y="1241430"/>
                  </a:moveTo>
                  <a:lnTo>
                    <a:pt x="2723307" y="1241430"/>
                  </a:lnTo>
                  <a:lnTo>
                    <a:pt x="2723307" y="1498365"/>
                  </a:lnTo>
                  <a:lnTo>
                    <a:pt x="1224950" y="1498365"/>
                  </a:lnTo>
                  <a:close/>
                  <a:moveTo>
                    <a:pt x="818465" y="1241430"/>
                  </a:moveTo>
                  <a:lnTo>
                    <a:pt x="1091880" y="1241430"/>
                  </a:lnTo>
                  <a:lnTo>
                    <a:pt x="1091880" y="1498365"/>
                  </a:lnTo>
                  <a:lnTo>
                    <a:pt x="818465" y="1498365"/>
                  </a:lnTo>
                  <a:close/>
                  <a:moveTo>
                    <a:pt x="406485" y="1241430"/>
                  </a:moveTo>
                  <a:lnTo>
                    <a:pt x="679894" y="1241430"/>
                  </a:lnTo>
                  <a:lnTo>
                    <a:pt x="679894" y="1498365"/>
                  </a:lnTo>
                  <a:lnTo>
                    <a:pt x="406485" y="1498365"/>
                  </a:lnTo>
                  <a:close/>
                  <a:moveTo>
                    <a:pt x="0" y="1241430"/>
                  </a:moveTo>
                  <a:lnTo>
                    <a:pt x="273409" y="1241430"/>
                  </a:lnTo>
                  <a:lnTo>
                    <a:pt x="273409" y="1498365"/>
                  </a:lnTo>
                  <a:lnTo>
                    <a:pt x="0" y="1498365"/>
                  </a:lnTo>
                  <a:close/>
                  <a:moveTo>
                    <a:pt x="3680339" y="823958"/>
                  </a:moveTo>
                  <a:lnTo>
                    <a:pt x="3953748" y="823958"/>
                  </a:lnTo>
                  <a:lnTo>
                    <a:pt x="3953748" y="1080893"/>
                  </a:lnTo>
                  <a:lnTo>
                    <a:pt x="3680339" y="1080893"/>
                  </a:lnTo>
                  <a:close/>
                  <a:moveTo>
                    <a:pt x="2861877" y="823958"/>
                  </a:moveTo>
                  <a:lnTo>
                    <a:pt x="3135286" y="823958"/>
                  </a:lnTo>
                  <a:lnTo>
                    <a:pt x="3135286" y="1080893"/>
                  </a:lnTo>
                  <a:lnTo>
                    <a:pt x="2861877" y="1080893"/>
                  </a:lnTo>
                  <a:close/>
                  <a:moveTo>
                    <a:pt x="2455393" y="823958"/>
                  </a:moveTo>
                  <a:lnTo>
                    <a:pt x="2728808" y="823958"/>
                  </a:lnTo>
                  <a:lnTo>
                    <a:pt x="2728808" y="1080893"/>
                  </a:lnTo>
                  <a:lnTo>
                    <a:pt x="2455393" y="1080893"/>
                  </a:lnTo>
                  <a:close/>
                  <a:moveTo>
                    <a:pt x="2043412" y="823958"/>
                  </a:moveTo>
                  <a:lnTo>
                    <a:pt x="2316821" y="823958"/>
                  </a:lnTo>
                  <a:lnTo>
                    <a:pt x="2316821" y="1080893"/>
                  </a:lnTo>
                  <a:lnTo>
                    <a:pt x="2043412" y="1080893"/>
                  </a:lnTo>
                  <a:close/>
                  <a:moveTo>
                    <a:pt x="1636927" y="823958"/>
                  </a:moveTo>
                  <a:lnTo>
                    <a:pt x="1910336" y="823958"/>
                  </a:lnTo>
                  <a:lnTo>
                    <a:pt x="1910336" y="1080893"/>
                  </a:lnTo>
                  <a:lnTo>
                    <a:pt x="1636927" y="1080893"/>
                  </a:lnTo>
                  <a:close/>
                  <a:moveTo>
                    <a:pt x="1224950" y="823958"/>
                  </a:moveTo>
                  <a:lnTo>
                    <a:pt x="1498359" y="823958"/>
                  </a:lnTo>
                  <a:lnTo>
                    <a:pt x="1498359" y="1080893"/>
                  </a:lnTo>
                  <a:lnTo>
                    <a:pt x="1224950" y="1080893"/>
                  </a:lnTo>
                  <a:close/>
                  <a:moveTo>
                    <a:pt x="818465" y="823958"/>
                  </a:moveTo>
                  <a:lnTo>
                    <a:pt x="1091880" y="823958"/>
                  </a:lnTo>
                  <a:lnTo>
                    <a:pt x="1091880" y="1080893"/>
                  </a:lnTo>
                  <a:lnTo>
                    <a:pt x="818465" y="1080893"/>
                  </a:lnTo>
                  <a:close/>
                  <a:moveTo>
                    <a:pt x="406485" y="823958"/>
                  </a:moveTo>
                  <a:lnTo>
                    <a:pt x="679894" y="823958"/>
                  </a:lnTo>
                  <a:lnTo>
                    <a:pt x="679894" y="1080893"/>
                  </a:lnTo>
                  <a:lnTo>
                    <a:pt x="406485" y="1080893"/>
                  </a:lnTo>
                  <a:close/>
                  <a:moveTo>
                    <a:pt x="0" y="823958"/>
                  </a:moveTo>
                  <a:lnTo>
                    <a:pt x="273409" y="823958"/>
                  </a:lnTo>
                  <a:lnTo>
                    <a:pt x="273409" y="1080893"/>
                  </a:lnTo>
                  <a:lnTo>
                    <a:pt x="0" y="1080893"/>
                  </a:lnTo>
                  <a:close/>
                  <a:moveTo>
                    <a:pt x="3680339" y="400993"/>
                  </a:moveTo>
                  <a:lnTo>
                    <a:pt x="3953748" y="400993"/>
                  </a:lnTo>
                  <a:lnTo>
                    <a:pt x="3953748" y="657932"/>
                  </a:lnTo>
                  <a:lnTo>
                    <a:pt x="3680339" y="657932"/>
                  </a:lnTo>
                  <a:close/>
                  <a:moveTo>
                    <a:pt x="3273854" y="400993"/>
                  </a:moveTo>
                  <a:lnTo>
                    <a:pt x="3547263" y="400993"/>
                  </a:lnTo>
                  <a:lnTo>
                    <a:pt x="3547263" y="657932"/>
                  </a:lnTo>
                  <a:lnTo>
                    <a:pt x="3547263" y="1080885"/>
                  </a:lnTo>
                  <a:lnTo>
                    <a:pt x="3273854" y="1080885"/>
                  </a:lnTo>
                  <a:lnTo>
                    <a:pt x="3273854" y="657932"/>
                  </a:lnTo>
                  <a:close/>
                  <a:moveTo>
                    <a:pt x="2861877" y="400993"/>
                  </a:moveTo>
                  <a:lnTo>
                    <a:pt x="3135286" y="400993"/>
                  </a:lnTo>
                  <a:lnTo>
                    <a:pt x="3135286" y="657932"/>
                  </a:lnTo>
                  <a:lnTo>
                    <a:pt x="2861877" y="657932"/>
                  </a:lnTo>
                  <a:close/>
                  <a:moveTo>
                    <a:pt x="2455393" y="400993"/>
                  </a:moveTo>
                  <a:lnTo>
                    <a:pt x="2728808" y="400993"/>
                  </a:lnTo>
                  <a:lnTo>
                    <a:pt x="2728808" y="657932"/>
                  </a:lnTo>
                  <a:lnTo>
                    <a:pt x="2455393" y="657932"/>
                  </a:lnTo>
                  <a:close/>
                  <a:moveTo>
                    <a:pt x="2043412" y="400993"/>
                  </a:moveTo>
                  <a:lnTo>
                    <a:pt x="2316821" y="400993"/>
                  </a:lnTo>
                  <a:lnTo>
                    <a:pt x="2316821" y="657932"/>
                  </a:lnTo>
                  <a:lnTo>
                    <a:pt x="2043412" y="657932"/>
                  </a:lnTo>
                  <a:close/>
                  <a:moveTo>
                    <a:pt x="1636927" y="400993"/>
                  </a:moveTo>
                  <a:lnTo>
                    <a:pt x="1910336" y="400993"/>
                  </a:lnTo>
                  <a:lnTo>
                    <a:pt x="1910336" y="657932"/>
                  </a:lnTo>
                  <a:lnTo>
                    <a:pt x="1636927" y="657932"/>
                  </a:lnTo>
                  <a:close/>
                  <a:moveTo>
                    <a:pt x="1224950" y="400993"/>
                  </a:moveTo>
                  <a:lnTo>
                    <a:pt x="1498359" y="400993"/>
                  </a:lnTo>
                  <a:lnTo>
                    <a:pt x="1498359" y="657932"/>
                  </a:lnTo>
                  <a:lnTo>
                    <a:pt x="1224950" y="657932"/>
                  </a:lnTo>
                  <a:close/>
                  <a:moveTo>
                    <a:pt x="818465" y="400993"/>
                  </a:moveTo>
                  <a:lnTo>
                    <a:pt x="1091880" y="400993"/>
                  </a:lnTo>
                  <a:lnTo>
                    <a:pt x="1091880" y="657932"/>
                  </a:lnTo>
                  <a:lnTo>
                    <a:pt x="818465" y="657932"/>
                  </a:lnTo>
                  <a:close/>
                  <a:moveTo>
                    <a:pt x="406485" y="400993"/>
                  </a:moveTo>
                  <a:lnTo>
                    <a:pt x="679894" y="400993"/>
                  </a:lnTo>
                  <a:lnTo>
                    <a:pt x="679894" y="657932"/>
                  </a:lnTo>
                  <a:lnTo>
                    <a:pt x="406485" y="657932"/>
                  </a:lnTo>
                  <a:close/>
                  <a:moveTo>
                    <a:pt x="0" y="400993"/>
                  </a:moveTo>
                  <a:lnTo>
                    <a:pt x="273409" y="400993"/>
                  </a:lnTo>
                  <a:lnTo>
                    <a:pt x="273409" y="657932"/>
                  </a:lnTo>
                  <a:lnTo>
                    <a:pt x="0" y="657932"/>
                  </a:lnTo>
                  <a:close/>
                  <a:moveTo>
                    <a:pt x="3680339" y="0"/>
                  </a:moveTo>
                  <a:lnTo>
                    <a:pt x="3953748" y="0"/>
                  </a:lnTo>
                  <a:lnTo>
                    <a:pt x="3953748" y="256930"/>
                  </a:lnTo>
                  <a:lnTo>
                    <a:pt x="3680339" y="256930"/>
                  </a:lnTo>
                  <a:close/>
                  <a:moveTo>
                    <a:pt x="3273854" y="0"/>
                  </a:moveTo>
                  <a:lnTo>
                    <a:pt x="3547263" y="0"/>
                  </a:lnTo>
                  <a:lnTo>
                    <a:pt x="3547263" y="256930"/>
                  </a:lnTo>
                  <a:lnTo>
                    <a:pt x="3273854" y="256930"/>
                  </a:lnTo>
                  <a:close/>
                  <a:moveTo>
                    <a:pt x="2861877" y="0"/>
                  </a:moveTo>
                  <a:lnTo>
                    <a:pt x="3135286" y="0"/>
                  </a:lnTo>
                  <a:lnTo>
                    <a:pt x="3135286" y="256930"/>
                  </a:lnTo>
                  <a:lnTo>
                    <a:pt x="2861877" y="256930"/>
                  </a:lnTo>
                  <a:close/>
                  <a:moveTo>
                    <a:pt x="2455393" y="0"/>
                  </a:moveTo>
                  <a:lnTo>
                    <a:pt x="2728808" y="0"/>
                  </a:lnTo>
                  <a:lnTo>
                    <a:pt x="2728808" y="256930"/>
                  </a:lnTo>
                  <a:lnTo>
                    <a:pt x="2455393" y="256930"/>
                  </a:lnTo>
                  <a:close/>
                  <a:moveTo>
                    <a:pt x="2043412" y="0"/>
                  </a:moveTo>
                  <a:lnTo>
                    <a:pt x="2316821" y="0"/>
                  </a:lnTo>
                  <a:lnTo>
                    <a:pt x="2316821" y="256930"/>
                  </a:lnTo>
                  <a:lnTo>
                    <a:pt x="2043412" y="256930"/>
                  </a:lnTo>
                  <a:close/>
                  <a:moveTo>
                    <a:pt x="1636927" y="0"/>
                  </a:moveTo>
                  <a:lnTo>
                    <a:pt x="1910336" y="0"/>
                  </a:lnTo>
                  <a:lnTo>
                    <a:pt x="1910336" y="256930"/>
                  </a:lnTo>
                  <a:lnTo>
                    <a:pt x="1636927" y="256930"/>
                  </a:lnTo>
                  <a:close/>
                  <a:moveTo>
                    <a:pt x="1224950" y="0"/>
                  </a:moveTo>
                  <a:lnTo>
                    <a:pt x="1498359" y="0"/>
                  </a:lnTo>
                  <a:lnTo>
                    <a:pt x="1498359" y="256930"/>
                  </a:lnTo>
                  <a:lnTo>
                    <a:pt x="1224950" y="256930"/>
                  </a:lnTo>
                  <a:close/>
                  <a:moveTo>
                    <a:pt x="818465" y="0"/>
                  </a:moveTo>
                  <a:lnTo>
                    <a:pt x="1091880" y="0"/>
                  </a:lnTo>
                  <a:lnTo>
                    <a:pt x="1091880" y="256930"/>
                  </a:lnTo>
                  <a:lnTo>
                    <a:pt x="818465" y="256930"/>
                  </a:lnTo>
                  <a:close/>
                  <a:moveTo>
                    <a:pt x="406485" y="0"/>
                  </a:moveTo>
                  <a:lnTo>
                    <a:pt x="679894" y="0"/>
                  </a:lnTo>
                  <a:lnTo>
                    <a:pt x="679894" y="256930"/>
                  </a:lnTo>
                  <a:lnTo>
                    <a:pt x="406485" y="256930"/>
                  </a:lnTo>
                  <a:close/>
                  <a:moveTo>
                    <a:pt x="0" y="0"/>
                  </a:moveTo>
                  <a:lnTo>
                    <a:pt x="273409" y="0"/>
                  </a:lnTo>
                  <a:lnTo>
                    <a:pt x="273409" y="256930"/>
                  </a:lnTo>
                  <a:lnTo>
                    <a:pt x="0" y="25693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251" name="Google Shape;251;p16"/>
          <p:cNvGrpSpPr/>
          <p:nvPr/>
        </p:nvGrpSpPr>
        <p:grpSpPr>
          <a:xfrm flipH="1">
            <a:off x="5909551" y="4829155"/>
            <a:ext cx="1899707" cy="1581384"/>
            <a:chOff x="12941997" y="4329165"/>
            <a:chExt cx="1016212" cy="845931"/>
          </a:xfrm>
        </p:grpSpPr>
        <p:sp>
          <p:nvSpPr>
            <p:cNvPr id="252" name="Google Shape;252;p16"/>
            <p:cNvSpPr/>
            <p:nvPr/>
          </p:nvSpPr>
          <p:spPr>
            <a:xfrm>
              <a:off x="13749474" y="4329165"/>
              <a:ext cx="208735" cy="203244"/>
            </a:xfrm>
            <a:custGeom>
              <a:rect b="b" l="l" r="r" t="t"/>
              <a:pathLst>
                <a:path extrusionOk="0" h="165" w="166">
                  <a:moveTo>
                    <a:pt x="82" y="10"/>
                  </a:moveTo>
                  <a:lnTo>
                    <a:pt x="82" y="10"/>
                  </a:lnTo>
                  <a:cubicBezTo>
                    <a:pt x="42" y="10"/>
                    <a:pt x="10" y="42"/>
                    <a:pt x="10" y="82"/>
                  </a:cubicBezTo>
                  <a:lnTo>
                    <a:pt x="10" y="82"/>
                  </a:lnTo>
                  <a:cubicBezTo>
                    <a:pt x="10" y="121"/>
                    <a:pt x="42" y="155"/>
                    <a:pt x="82" y="155"/>
                  </a:cubicBezTo>
                  <a:lnTo>
                    <a:pt x="82" y="155"/>
                  </a:lnTo>
                  <a:cubicBezTo>
                    <a:pt x="122" y="155"/>
                    <a:pt x="154" y="121"/>
                    <a:pt x="154" y="82"/>
                  </a:cubicBezTo>
                  <a:lnTo>
                    <a:pt x="154" y="82"/>
                  </a:lnTo>
                  <a:cubicBezTo>
                    <a:pt x="154" y="42"/>
                    <a:pt x="122" y="10"/>
                    <a:pt x="82" y="10"/>
                  </a:cubicBezTo>
                  <a:close/>
                  <a:moveTo>
                    <a:pt x="82" y="164"/>
                  </a:moveTo>
                  <a:lnTo>
                    <a:pt x="82" y="164"/>
                  </a:lnTo>
                  <a:cubicBezTo>
                    <a:pt x="37" y="164"/>
                    <a:pt x="0" y="128"/>
                    <a:pt x="0" y="82"/>
                  </a:cubicBezTo>
                  <a:lnTo>
                    <a:pt x="0" y="82"/>
                  </a:lnTo>
                  <a:cubicBezTo>
                    <a:pt x="0" y="37"/>
                    <a:pt x="37" y="0"/>
                    <a:pt x="82" y="0"/>
                  </a:cubicBezTo>
                  <a:lnTo>
                    <a:pt x="82" y="0"/>
                  </a:lnTo>
                  <a:cubicBezTo>
                    <a:pt x="127" y="0"/>
                    <a:pt x="165" y="37"/>
                    <a:pt x="165" y="82"/>
                  </a:cubicBezTo>
                  <a:lnTo>
                    <a:pt x="165" y="82"/>
                  </a:lnTo>
                  <a:cubicBezTo>
                    <a:pt x="165" y="128"/>
                    <a:pt x="127" y="164"/>
                    <a:pt x="82" y="164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53" name="Google Shape;253;p16"/>
            <p:cNvSpPr/>
            <p:nvPr/>
          </p:nvSpPr>
          <p:spPr>
            <a:xfrm>
              <a:off x="12941997" y="4439028"/>
              <a:ext cx="818463" cy="736068"/>
            </a:xfrm>
            <a:custGeom>
              <a:rect b="b" l="l" r="r" t="t"/>
              <a:pathLst>
                <a:path extrusionOk="0" h="591" w="657">
                  <a:moveTo>
                    <a:pt x="0" y="590"/>
                  </a:moveTo>
                  <a:lnTo>
                    <a:pt x="0" y="0"/>
                  </a:lnTo>
                  <a:lnTo>
                    <a:pt x="656" y="0"/>
                  </a:lnTo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54" name="Google Shape;254;p16"/>
          <p:cNvSpPr/>
          <p:nvPr/>
        </p:nvSpPr>
        <p:spPr>
          <a:xfrm>
            <a:off x="13585751" y="3027178"/>
            <a:ext cx="141566" cy="883125"/>
          </a:xfrm>
          <a:custGeom>
            <a:rect b="b" l="l" r="r" t="t"/>
            <a:pathLst>
              <a:path extrusionOk="0" h="883125" w="141566">
                <a:moveTo>
                  <a:pt x="70157" y="741559"/>
                </a:moveTo>
                <a:cubicBezTo>
                  <a:pt x="108993" y="741559"/>
                  <a:pt x="141566" y="772879"/>
                  <a:pt x="141566" y="812969"/>
                </a:cubicBezTo>
                <a:cubicBezTo>
                  <a:pt x="141566" y="851805"/>
                  <a:pt x="108993" y="883125"/>
                  <a:pt x="70157" y="883125"/>
                </a:cubicBezTo>
                <a:cubicBezTo>
                  <a:pt x="31320" y="883125"/>
                  <a:pt x="0" y="851805"/>
                  <a:pt x="0" y="812969"/>
                </a:cubicBezTo>
                <a:cubicBezTo>
                  <a:pt x="0" y="772879"/>
                  <a:pt x="31320" y="741559"/>
                  <a:pt x="70157" y="741559"/>
                </a:cubicBezTo>
                <a:close/>
                <a:moveTo>
                  <a:pt x="70157" y="488879"/>
                </a:moveTo>
                <a:cubicBezTo>
                  <a:pt x="108993" y="488879"/>
                  <a:pt x="141566" y="520476"/>
                  <a:pt x="141566" y="559656"/>
                </a:cubicBezTo>
                <a:cubicBezTo>
                  <a:pt x="141566" y="598837"/>
                  <a:pt x="108993" y="630434"/>
                  <a:pt x="70157" y="630434"/>
                </a:cubicBezTo>
                <a:cubicBezTo>
                  <a:pt x="31320" y="630434"/>
                  <a:pt x="0" y="598837"/>
                  <a:pt x="0" y="559656"/>
                </a:cubicBezTo>
                <a:cubicBezTo>
                  <a:pt x="0" y="520476"/>
                  <a:pt x="31320" y="488879"/>
                  <a:pt x="70157" y="488879"/>
                </a:cubicBezTo>
                <a:close/>
                <a:moveTo>
                  <a:pt x="70157" y="252680"/>
                </a:moveTo>
                <a:cubicBezTo>
                  <a:pt x="108993" y="252680"/>
                  <a:pt x="141566" y="284000"/>
                  <a:pt x="141566" y="322836"/>
                </a:cubicBezTo>
                <a:cubicBezTo>
                  <a:pt x="141566" y="361673"/>
                  <a:pt x="108993" y="394246"/>
                  <a:pt x="70157" y="394246"/>
                </a:cubicBezTo>
                <a:cubicBezTo>
                  <a:pt x="31320" y="394246"/>
                  <a:pt x="0" y="361673"/>
                  <a:pt x="0" y="322836"/>
                </a:cubicBezTo>
                <a:cubicBezTo>
                  <a:pt x="0" y="284000"/>
                  <a:pt x="31320" y="252680"/>
                  <a:pt x="70157" y="252680"/>
                </a:cubicBezTo>
                <a:close/>
                <a:moveTo>
                  <a:pt x="70157" y="0"/>
                </a:moveTo>
                <a:cubicBezTo>
                  <a:pt x="108993" y="0"/>
                  <a:pt x="141566" y="31320"/>
                  <a:pt x="141566" y="71409"/>
                </a:cubicBezTo>
                <a:cubicBezTo>
                  <a:pt x="141566" y="110246"/>
                  <a:pt x="108993" y="141566"/>
                  <a:pt x="70157" y="141566"/>
                </a:cubicBezTo>
                <a:cubicBezTo>
                  <a:pt x="31320" y="141566"/>
                  <a:pt x="0" y="110246"/>
                  <a:pt x="0" y="71409"/>
                </a:cubicBezTo>
                <a:cubicBezTo>
                  <a:pt x="0" y="31320"/>
                  <a:pt x="31320" y="0"/>
                  <a:pt x="70157" y="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5" name="Google Shape;255;p16"/>
          <p:cNvSpPr/>
          <p:nvPr/>
        </p:nvSpPr>
        <p:spPr>
          <a:xfrm>
            <a:off x="6570582" y="5464795"/>
            <a:ext cx="141566" cy="883116"/>
          </a:xfrm>
          <a:custGeom>
            <a:rect b="b" l="l" r="r" t="t"/>
            <a:pathLst>
              <a:path extrusionOk="0" h="883116" w="141566">
                <a:moveTo>
                  <a:pt x="70157" y="741561"/>
                </a:moveTo>
                <a:cubicBezTo>
                  <a:pt x="108994" y="741561"/>
                  <a:pt x="141566" y="773158"/>
                  <a:pt x="141566" y="812339"/>
                </a:cubicBezTo>
                <a:cubicBezTo>
                  <a:pt x="141566" y="851519"/>
                  <a:pt x="108994" y="883116"/>
                  <a:pt x="70157" y="883116"/>
                </a:cubicBezTo>
                <a:cubicBezTo>
                  <a:pt x="31320" y="883116"/>
                  <a:pt x="0" y="851519"/>
                  <a:pt x="0" y="812339"/>
                </a:cubicBezTo>
                <a:cubicBezTo>
                  <a:pt x="0" y="773158"/>
                  <a:pt x="31320" y="741561"/>
                  <a:pt x="70157" y="741561"/>
                </a:cubicBezTo>
                <a:close/>
                <a:moveTo>
                  <a:pt x="70157" y="488883"/>
                </a:moveTo>
                <a:cubicBezTo>
                  <a:pt x="108994" y="488883"/>
                  <a:pt x="141566" y="521173"/>
                  <a:pt x="141566" y="559672"/>
                </a:cubicBezTo>
                <a:cubicBezTo>
                  <a:pt x="141566" y="598171"/>
                  <a:pt x="108994" y="630460"/>
                  <a:pt x="70157" y="630460"/>
                </a:cubicBezTo>
                <a:cubicBezTo>
                  <a:pt x="31320" y="630460"/>
                  <a:pt x="0" y="598171"/>
                  <a:pt x="0" y="559672"/>
                </a:cubicBezTo>
                <a:cubicBezTo>
                  <a:pt x="0" y="521173"/>
                  <a:pt x="31320" y="488883"/>
                  <a:pt x="70157" y="488883"/>
                </a:cubicBezTo>
                <a:close/>
                <a:moveTo>
                  <a:pt x="70157" y="252680"/>
                </a:moveTo>
                <a:cubicBezTo>
                  <a:pt x="108994" y="252680"/>
                  <a:pt x="141566" y="284000"/>
                  <a:pt x="141566" y="322837"/>
                </a:cubicBezTo>
                <a:cubicBezTo>
                  <a:pt x="141566" y="362926"/>
                  <a:pt x="108994" y="394246"/>
                  <a:pt x="70157" y="394246"/>
                </a:cubicBezTo>
                <a:cubicBezTo>
                  <a:pt x="31320" y="394246"/>
                  <a:pt x="0" y="362926"/>
                  <a:pt x="0" y="322837"/>
                </a:cubicBezTo>
                <a:cubicBezTo>
                  <a:pt x="0" y="284000"/>
                  <a:pt x="31320" y="252680"/>
                  <a:pt x="70157" y="252680"/>
                </a:cubicBezTo>
                <a:close/>
                <a:moveTo>
                  <a:pt x="70157" y="0"/>
                </a:moveTo>
                <a:cubicBezTo>
                  <a:pt x="108994" y="0"/>
                  <a:pt x="141566" y="32573"/>
                  <a:pt x="141566" y="71410"/>
                </a:cubicBezTo>
                <a:cubicBezTo>
                  <a:pt x="141566" y="110246"/>
                  <a:pt x="108994" y="141566"/>
                  <a:pt x="70157" y="141566"/>
                </a:cubicBezTo>
                <a:cubicBezTo>
                  <a:pt x="31320" y="141566"/>
                  <a:pt x="0" y="110246"/>
                  <a:pt x="0" y="71410"/>
                </a:cubicBezTo>
                <a:cubicBezTo>
                  <a:pt x="0" y="32573"/>
                  <a:pt x="31320" y="0"/>
                  <a:pt x="701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6" name="Google Shape;256;p16"/>
          <p:cNvSpPr/>
          <p:nvPr/>
        </p:nvSpPr>
        <p:spPr>
          <a:xfrm>
            <a:off x="7039252" y="8700006"/>
            <a:ext cx="141566" cy="883115"/>
          </a:xfrm>
          <a:custGeom>
            <a:rect b="b" l="l" r="r" t="t"/>
            <a:pathLst>
              <a:path extrusionOk="0" h="883115" w="141566">
                <a:moveTo>
                  <a:pt x="71409" y="741560"/>
                </a:moveTo>
                <a:cubicBezTo>
                  <a:pt x="110246" y="741560"/>
                  <a:pt x="141566" y="773157"/>
                  <a:pt x="141566" y="812338"/>
                </a:cubicBezTo>
                <a:cubicBezTo>
                  <a:pt x="141566" y="851518"/>
                  <a:pt x="110246" y="883115"/>
                  <a:pt x="71409" y="883115"/>
                </a:cubicBezTo>
                <a:cubicBezTo>
                  <a:pt x="31320" y="883115"/>
                  <a:pt x="0" y="851518"/>
                  <a:pt x="0" y="812338"/>
                </a:cubicBezTo>
                <a:cubicBezTo>
                  <a:pt x="0" y="773157"/>
                  <a:pt x="31320" y="741560"/>
                  <a:pt x="71409" y="741560"/>
                </a:cubicBezTo>
                <a:close/>
                <a:moveTo>
                  <a:pt x="71409" y="483389"/>
                </a:moveTo>
                <a:cubicBezTo>
                  <a:pt x="110246" y="483389"/>
                  <a:pt x="141566" y="515679"/>
                  <a:pt x="141566" y="554178"/>
                </a:cubicBezTo>
                <a:cubicBezTo>
                  <a:pt x="141566" y="592677"/>
                  <a:pt x="110246" y="624966"/>
                  <a:pt x="71409" y="624966"/>
                </a:cubicBezTo>
                <a:cubicBezTo>
                  <a:pt x="31320" y="624966"/>
                  <a:pt x="0" y="592677"/>
                  <a:pt x="0" y="554178"/>
                </a:cubicBezTo>
                <a:cubicBezTo>
                  <a:pt x="0" y="515679"/>
                  <a:pt x="31320" y="483389"/>
                  <a:pt x="71409" y="483389"/>
                </a:cubicBezTo>
                <a:close/>
                <a:moveTo>
                  <a:pt x="71409" y="252680"/>
                </a:moveTo>
                <a:cubicBezTo>
                  <a:pt x="110246" y="252680"/>
                  <a:pt x="141566" y="284000"/>
                  <a:pt x="141566" y="322837"/>
                </a:cubicBezTo>
                <a:cubicBezTo>
                  <a:pt x="141566" y="362926"/>
                  <a:pt x="110246" y="394246"/>
                  <a:pt x="71409" y="394246"/>
                </a:cubicBezTo>
                <a:cubicBezTo>
                  <a:pt x="31320" y="394246"/>
                  <a:pt x="0" y="362926"/>
                  <a:pt x="0" y="322837"/>
                </a:cubicBezTo>
                <a:cubicBezTo>
                  <a:pt x="0" y="284000"/>
                  <a:pt x="31320" y="252680"/>
                  <a:pt x="71409" y="252680"/>
                </a:cubicBezTo>
                <a:close/>
                <a:moveTo>
                  <a:pt x="71409" y="0"/>
                </a:moveTo>
                <a:cubicBezTo>
                  <a:pt x="110246" y="0"/>
                  <a:pt x="141566" y="32573"/>
                  <a:pt x="141566" y="71410"/>
                </a:cubicBezTo>
                <a:cubicBezTo>
                  <a:pt x="141566" y="110246"/>
                  <a:pt x="110246" y="141566"/>
                  <a:pt x="71409" y="141566"/>
                </a:cubicBezTo>
                <a:cubicBezTo>
                  <a:pt x="31320" y="141566"/>
                  <a:pt x="0" y="110246"/>
                  <a:pt x="0" y="71410"/>
                </a:cubicBezTo>
                <a:cubicBezTo>
                  <a:pt x="0" y="32573"/>
                  <a:pt x="31320" y="0"/>
                  <a:pt x="7140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7" name="Google Shape;257;p16"/>
          <p:cNvSpPr/>
          <p:nvPr/>
        </p:nvSpPr>
        <p:spPr>
          <a:xfrm>
            <a:off x="10173398" y="10245252"/>
            <a:ext cx="141566" cy="883128"/>
          </a:xfrm>
          <a:custGeom>
            <a:rect b="b" l="l" r="r" t="t"/>
            <a:pathLst>
              <a:path extrusionOk="0" h="883128" w="141566">
                <a:moveTo>
                  <a:pt x="71410" y="741562"/>
                </a:moveTo>
                <a:cubicBezTo>
                  <a:pt x="110246" y="741562"/>
                  <a:pt x="141566" y="772882"/>
                  <a:pt x="141566" y="811719"/>
                </a:cubicBezTo>
                <a:cubicBezTo>
                  <a:pt x="141566" y="850555"/>
                  <a:pt x="110246" y="883128"/>
                  <a:pt x="71410" y="883128"/>
                </a:cubicBezTo>
                <a:cubicBezTo>
                  <a:pt x="32573" y="883128"/>
                  <a:pt x="0" y="850555"/>
                  <a:pt x="0" y="811719"/>
                </a:cubicBezTo>
                <a:cubicBezTo>
                  <a:pt x="0" y="772882"/>
                  <a:pt x="32573" y="741562"/>
                  <a:pt x="71410" y="741562"/>
                </a:cubicBezTo>
                <a:close/>
                <a:moveTo>
                  <a:pt x="71410" y="488883"/>
                </a:moveTo>
                <a:cubicBezTo>
                  <a:pt x="110246" y="488883"/>
                  <a:pt x="141566" y="520203"/>
                  <a:pt x="141566" y="559040"/>
                </a:cubicBezTo>
                <a:cubicBezTo>
                  <a:pt x="141566" y="597876"/>
                  <a:pt x="110246" y="630449"/>
                  <a:pt x="71410" y="630449"/>
                </a:cubicBezTo>
                <a:cubicBezTo>
                  <a:pt x="32573" y="630449"/>
                  <a:pt x="0" y="597876"/>
                  <a:pt x="0" y="559040"/>
                </a:cubicBezTo>
                <a:cubicBezTo>
                  <a:pt x="0" y="520203"/>
                  <a:pt x="32573" y="488883"/>
                  <a:pt x="71410" y="488883"/>
                </a:cubicBezTo>
                <a:close/>
                <a:moveTo>
                  <a:pt x="71410" y="252680"/>
                </a:moveTo>
                <a:cubicBezTo>
                  <a:pt x="110246" y="252680"/>
                  <a:pt x="141566" y="285253"/>
                  <a:pt x="141566" y="324089"/>
                </a:cubicBezTo>
                <a:cubicBezTo>
                  <a:pt x="141566" y="362926"/>
                  <a:pt x="110246" y="394246"/>
                  <a:pt x="71410" y="394246"/>
                </a:cubicBezTo>
                <a:cubicBezTo>
                  <a:pt x="32573" y="394246"/>
                  <a:pt x="0" y="362926"/>
                  <a:pt x="0" y="324089"/>
                </a:cubicBezTo>
                <a:cubicBezTo>
                  <a:pt x="0" y="285253"/>
                  <a:pt x="32573" y="252680"/>
                  <a:pt x="71410" y="252680"/>
                </a:cubicBezTo>
                <a:close/>
                <a:moveTo>
                  <a:pt x="71410" y="0"/>
                </a:moveTo>
                <a:cubicBezTo>
                  <a:pt x="110246" y="0"/>
                  <a:pt x="141566" y="31320"/>
                  <a:pt x="141566" y="70157"/>
                </a:cubicBezTo>
                <a:cubicBezTo>
                  <a:pt x="141566" y="108993"/>
                  <a:pt x="110246" y="141566"/>
                  <a:pt x="71410" y="141566"/>
                </a:cubicBezTo>
                <a:cubicBezTo>
                  <a:pt x="32573" y="141566"/>
                  <a:pt x="0" y="108993"/>
                  <a:pt x="0" y="70157"/>
                </a:cubicBezTo>
                <a:cubicBezTo>
                  <a:pt x="0" y="31320"/>
                  <a:pt x="32573" y="0"/>
                  <a:pt x="71410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8" name="Google Shape;258;p16"/>
          <p:cNvSpPr/>
          <p:nvPr/>
        </p:nvSpPr>
        <p:spPr>
          <a:xfrm>
            <a:off x="9681235" y="4107265"/>
            <a:ext cx="877644" cy="141566"/>
          </a:xfrm>
          <a:custGeom>
            <a:rect b="b" l="l" r="r" t="t"/>
            <a:pathLst>
              <a:path extrusionOk="0" h="141566" w="877644">
                <a:moveTo>
                  <a:pt x="806856" y="0"/>
                </a:moveTo>
                <a:cubicBezTo>
                  <a:pt x="846597" y="0"/>
                  <a:pt x="877644" y="31320"/>
                  <a:pt x="877644" y="70157"/>
                </a:cubicBezTo>
                <a:cubicBezTo>
                  <a:pt x="877644" y="108994"/>
                  <a:pt x="846597" y="141566"/>
                  <a:pt x="806856" y="141566"/>
                </a:cubicBezTo>
                <a:cubicBezTo>
                  <a:pt x="768357" y="141566"/>
                  <a:pt x="736067" y="108994"/>
                  <a:pt x="736067" y="70157"/>
                </a:cubicBezTo>
                <a:cubicBezTo>
                  <a:pt x="736067" y="31320"/>
                  <a:pt x="768357" y="0"/>
                  <a:pt x="806856" y="0"/>
                </a:cubicBezTo>
                <a:close/>
                <a:moveTo>
                  <a:pt x="553544" y="0"/>
                </a:moveTo>
                <a:cubicBezTo>
                  <a:pt x="592381" y="0"/>
                  <a:pt x="624954" y="31320"/>
                  <a:pt x="624954" y="70157"/>
                </a:cubicBezTo>
                <a:cubicBezTo>
                  <a:pt x="624954" y="108994"/>
                  <a:pt x="592381" y="141566"/>
                  <a:pt x="553544" y="141566"/>
                </a:cubicBezTo>
                <a:cubicBezTo>
                  <a:pt x="514708" y="141566"/>
                  <a:pt x="483388" y="108994"/>
                  <a:pt x="483388" y="70157"/>
                </a:cubicBezTo>
                <a:cubicBezTo>
                  <a:pt x="483388" y="31320"/>
                  <a:pt x="514708" y="0"/>
                  <a:pt x="553544" y="0"/>
                </a:cubicBezTo>
                <a:close/>
                <a:moveTo>
                  <a:pt x="323457" y="0"/>
                </a:moveTo>
                <a:cubicBezTo>
                  <a:pt x="362638" y="0"/>
                  <a:pt x="394235" y="31320"/>
                  <a:pt x="394235" y="70157"/>
                </a:cubicBezTo>
                <a:cubicBezTo>
                  <a:pt x="394235" y="108994"/>
                  <a:pt x="362638" y="141566"/>
                  <a:pt x="323457" y="141566"/>
                </a:cubicBezTo>
                <a:cubicBezTo>
                  <a:pt x="284277" y="141566"/>
                  <a:pt x="252680" y="108994"/>
                  <a:pt x="252680" y="70157"/>
                </a:cubicBezTo>
                <a:cubicBezTo>
                  <a:pt x="252680" y="31320"/>
                  <a:pt x="284277" y="0"/>
                  <a:pt x="323457" y="0"/>
                </a:cubicBezTo>
                <a:close/>
                <a:moveTo>
                  <a:pt x="70156" y="0"/>
                </a:moveTo>
                <a:cubicBezTo>
                  <a:pt x="110246" y="0"/>
                  <a:pt x="141566" y="31320"/>
                  <a:pt x="141566" y="70157"/>
                </a:cubicBezTo>
                <a:cubicBezTo>
                  <a:pt x="141566" y="108994"/>
                  <a:pt x="110246" y="141566"/>
                  <a:pt x="70156" y="141566"/>
                </a:cubicBezTo>
                <a:cubicBezTo>
                  <a:pt x="31320" y="141566"/>
                  <a:pt x="0" y="108994"/>
                  <a:pt x="0" y="70157"/>
                </a:cubicBezTo>
                <a:cubicBezTo>
                  <a:pt x="0" y="31320"/>
                  <a:pt x="31320" y="0"/>
                  <a:pt x="70156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59" name="Google Shape;259;p16"/>
          <p:cNvSpPr/>
          <p:nvPr/>
        </p:nvSpPr>
        <p:spPr>
          <a:xfrm>
            <a:off x="7890526" y="3603149"/>
            <a:ext cx="762436" cy="2470626"/>
          </a:xfrm>
          <a:custGeom>
            <a:rect b="b" l="l" r="r" t="t"/>
            <a:pathLst>
              <a:path extrusionOk="0" h="2470626" w="762436">
                <a:moveTo>
                  <a:pt x="752548" y="2419518"/>
                </a:moveTo>
                <a:lnTo>
                  <a:pt x="762436" y="2419518"/>
                </a:lnTo>
                <a:lnTo>
                  <a:pt x="762436" y="2470626"/>
                </a:lnTo>
                <a:lnTo>
                  <a:pt x="752548" y="2470626"/>
                </a:lnTo>
                <a:close/>
                <a:moveTo>
                  <a:pt x="208734" y="2419518"/>
                </a:moveTo>
                <a:lnTo>
                  <a:pt x="218722" y="2419518"/>
                </a:lnTo>
                <a:lnTo>
                  <a:pt x="218722" y="2470626"/>
                </a:lnTo>
                <a:lnTo>
                  <a:pt x="208734" y="2470626"/>
                </a:lnTo>
                <a:close/>
                <a:moveTo>
                  <a:pt x="752548" y="2318549"/>
                </a:moveTo>
                <a:lnTo>
                  <a:pt x="762436" y="2318549"/>
                </a:lnTo>
                <a:lnTo>
                  <a:pt x="762436" y="2369657"/>
                </a:lnTo>
                <a:lnTo>
                  <a:pt x="752548" y="2369657"/>
                </a:lnTo>
                <a:close/>
                <a:moveTo>
                  <a:pt x="208734" y="2318549"/>
                </a:moveTo>
                <a:lnTo>
                  <a:pt x="218722" y="2318549"/>
                </a:lnTo>
                <a:lnTo>
                  <a:pt x="218722" y="2369657"/>
                </a:lnTo>
                <a:lnTo>
                  <a:pt x="208734" y="2369657"/>
                </a:lnTo>
                <a:close/>
                <a:moveTo>
                  <a:pt x="752548" y="2217580"/>
                </a:moveTo>
                <a:lnTo>
                  <a:pt x="762436" y="2217580"/>
                </a:lnTo>
                <a:lnTo>
                  <a:pt x="762436" y="2268688"/>
                </a:lnTo>
                <a:lnTo>
                  <a:pt x="752548" y="2268688"/>
                </a:lnTo>
                <a:close/>
                <a:moveTo>
                  <a:pt x="208734" y="2217580"/>
                </a:moveTo>
                <a:lnTo>
                  <a:pt x="218722" y="2217580"/>
                </a:lnTo>
                <a:lnTo>
                  <a:pt x="218722" y="2268688"/>
                </a:lnTo>
                <a:lnTo>
                  <a:pt x="208734" y="2268688"/>
                </a:lnTo>
                <a:close/>
                <a:moveTo>
                  <a:pt x="752548" y="2117857"/>
                </a:moveTo>
                <a:lnTo>
                  <a:pt x="762436" y="2117857"/>
                </a:lnTo>
                <a:lnTo>
                  <a:pt x="762436" y="2167719"/>
                </a:lnTo>
                <a:lnTo>
                  <a:pt x="752548" y="2167719"/>
                </a:lnTo>
                <a:close/>
                <a:moveTo>
                  <a:pt x="208734" y="2117857"/>
                </a:moveTo>
                <a:lnTo>
                  <a:pt x="218722" y="2117857"/>
                </a:lnTo>
                <a:lnTo>
                  <a:pt x="218722" y="2167719"/>
                </a:lnTo>
                <a:lnTo>
                  <a:pt x="208734" y="2167719"/>
                </a:lnTo>
                <a:close/>
                <a:moveTo>
                  <a:pt x="752548" y="2015642"/>
                </a:moveTo>
                <a:lnTo>
                  <a:pt x="762436" y="2015642"/>
                </a:lnTo>
                <a:lnTo>
                  <a:pt x="762436" y="2066750"/>
                </a:lnTo>
                <a:lnTo>
                  <a:pt x="752548" y="2066750"/>
                </a:lnTo>
                <a:close/>
                <a:moveTo>
                  <a:pt x="208734" y="2015642"/>
                </a:moveTo>
                <a:lnTo>
                  <a:pt x="218722" y="2015642"/>
                </a:lnTo>
                <a:lnTo>
                  <a:pt x="218722" y="2066750"/>
                </a:lnTo>
                <a:lnTo>
                  <a:pt x="208734" y="2066750"/>
                </a:lnTo>
                <a:close/>
                <a:moveTo>
                  <a:pt x="752548" y="1915919"/>
                </a:moveTo>
                <a:lnTo>
                  <a:pt x="762436" y="1915919"/>
                </a:lnTo>
                <a:lnTo>
                  <a:pt x="762436" y="1965781"/>
                </a:lnTo>
                <a:lnTo>
                  <a:pt x="752548" y="1965781"/>
                </a:lnTo>
                <a:close/>
                <a:moveTo>
                  <a:pt x="208734" y="1915919"/>
                </a:moveTo>
                <a:lnTo>
                  <a:pt x="218722" y="1915919"/>
                </a:lnTo>
                <a:lnTo>
                  <a:pt x="218722" y="1965781"/>
                </a:lnTo>
                <a:lnTo>
                  <a:pt x="208734" y="1965781"/>
                </a:lnTo>
                <a:close/>
                <a:moveTo>
                  <a:pt x="752548" y="1814950"/>
                </a:moveTo>
                <a:lnTo>
                  <a:pt x="762436" y="1814950"/>
                </a:lnTo>
                <a:lnTo>
                  <a:pt x="762436" y="1864812"/>
                </a:lnTo>
                <a:lnTo>
                  <a:pt x="752548" y="1864812"/>
                </a:lnTo>
                <a:close/>
                <a:moveTo>
                  <a:pt x="208734" y="1814950"/>
                </a:moveTo>
                <a:lnTo>
                  <a:pt x="218722" y="1814950"/>
                </a:lnTo>
                <a:lnTo>
                  <a:pt x="218722" y="1864812"/>
                </a:lnTo>
                <a:lnTo>
                  <a:pt x="208734" y="1864812"/>
                </a:lnTo>
                <a:close/>
                <a:moveTo>
                  <a:pt x="752548" y="1713982"/>
                </a:moveTo>
                <a:lnTo>
                  <a:pt x="762436" y="1713982"/>
                </a:lnTo>
                <a:lnTo>
                  <a:pt x="762436" y="1765089"/>
                </a:lnTo>
                <a:lnTo>
                  <a:pt x="752548" y="1765089"/>
                </a:lnTo>
                <a:close/>
                <a:moveTo>
                  <a:pt x="208734" y="1713982"/>
                </a:moveTo>
                <a:lnTo>
                  <a:pt x="218722" y="1713982"/>
                </a:lnTo>
                <a:lnTo>
                  <a:pt x="218722" y="1765089"/>
                </a:lnTo>
                <a:lnTo>
                  <a:pt x="208734" y="1765089"/>
                </a:lnTo>
                <a:close/>
                <a:moveTo>
                  <a:pt x="752548" y="1613013"/>
                </a:moveTo>
                <a:lnTo>
                  <a:pt x="762436" y="1613013"/>
                </a:lnTo>
                <a:lnTo>
                  <a:pt x="762436" y="1662874"/>
                </a:lnTo>
                <a:lnTo>
                  <a:pt x="752548" y="1662874"/>
                </a:lnTo>
                <a:close/>
                <a:moveTo>
                  <a:pt x="208734" y="1613013"/>
                </a:moveTo>
                <a:lnTo>
                  <a:pt x="218722" y="1613013"/>
                </a:lnTo>
                <a:lnTo>
                  <a:pt x="218722" y="1662874"/>
                </a:lnTo>
                <a:lnTo>
                  <a:pt x="208734" y="1662874"/>
                </a:lnTo>
                <a:close/>
                <a:moveTo>
                  <a:pt x="752548" y="1512044"/>
                </a:moveTo>
                <a:lnTo>
                  <a:pt x="762436" y="1512044"/>
                </a:lnTo>
                <a:lnTo>
                  <a:pt x="762436" y="1561905"/>
                </a:lnTo>
                <a:lnTo>
                  <a:pt x="752548" y="1561905"/>
                </a:lnTo>
                <a:close/>
                <a:moveTo>
                  <a:pt x="208734" y="1512044"/>
                </a:moveTo>
                <a:lnTo>
                  <a:pt x="218722" y="1512044"/>
                </a:lnTo>
                <a:lnTo>
                  <a:pt x="218722" y="1561905"/>
                </a:lnTo>
                <a:lnTo>
                  <a:pt x="208734" y="1561905"/>
                </a:lnTo>
                <a:close/>
                <a:moveTo>
                  <a:pt x="752548" y="1411075"/>
                </a:moveTo>
                <a:lnTo>
                  <a:pt x="762436" y="1411075"/>
                </a:lnTo>
                <a:lnTo>
                  <a:pt x="762436" y="1462182"/>
                </a:lnTo>
                <a:lnTo>
                  <a:pt x="752548" y="1462182"/>
                </a:lnTo>
                <a:close/>
                <a:moveTo>
                  <a:pt x="208734" y="1411075"/>
                </a:moveTo>
                <a:lnTo>
                  <a:pt x="218722" y="1411075"/>
                </a:lnTo>
                <a:lnTo>
                  <a:pt x="218722" y="1462182"/>
                </a:lnTo>
                <a:lnTo>
                  <a:pt x="208734" y="1462182"/>
                </a:lnTo>
                <a:close/>
                <a:moveTo>
                  <a:pt x="752548" y="1311352"/>
                </a:moveTo>
                <a:lnTo>
                  <a:pt x="762436" y="1311352"/>
                </a:lnTo>
                <a:lnTo>
                  <a:pt x="762436" y="1361213"/>
                </a:lnTo>
                <a:lnTo>
                  <a:pt x="752548" y="1361213"/>
                </a:lnTo>
                <a:close/>
                <a:moveTo>
                  <a:pt x="208734" y="1311352"/>
                </a:moveTo>
                <a:lnTo>
                  <a:pt x="218722" y="1311352"/>
                </a:lnTo>
                <a:lnTo>
                  <a:pt x="218722" y="1361213"/>
                </a:lnTo>
                <a:lnTo>
                  <a:pt x="208734" y="1361213"/>
                </a:lnTo>
                <a:close/>
                <a:moveTo>
                  <a:pt x="538317" y="1311174"/>
                </a:moveTo>
                <a:lnTo>
                  <a:pt x="553424" y="1311174"/>
                </a:lnTo>
                <a:lnTo>
                  <a:pt x="553424" y="1361029"/>
                </a:lnTo>
                <a:lnTo>
                  <a:pt x="538317" y="1361029"/>
                </a:lnTo>
                <a:close/>
                <a:moveTo>
                  <a:pt x="0" y="1311174"/>
                </a:moveTo>
                <a:lnTo>
                  <a:pt x="9988" y="1311174"/>
                </a:lnTo>
                <a:lnTo>
                  <a:pt x="9988" y="1361029"/>
                </a:lnTo>
                <a:lnTo>
                  <a:pt x="0" y="1361029"/>
                </a:lnTo>
                <a:close/>
                <a:moveTo>
                  <a:pt x="752548" y="1209137"/>
                </a:moveTo>
                <a:lnTo>
                  <a:pt x="762436" y="1209137"/>
                </a:lnTo>
                <a:lnTo>
                  <a:pt x="762436" y="1260244"/>
                </a:lnTo>
                <a:lnTo>
                  <a:pt x="752548" y="1260244"/>
                </a:lnTo>
                <a:close/>
                <a:moveTo>
                  <a:pt x="208734" y="1209137"/>
                </a:moveTo>
                <a:lnTo>
                  <a:pt x="218722" y="1209137"/>
                </a:lnTo>
                <a:lnTo>
                  <a:pt x="218722" y="1260244"/>
                </a:lnTo>
                <a:lnTo>
                  <a:pt x="208734" y="1260244"/>
                </a:lnTo>
                <a:close/>
                <a:moveTo>
                  <a:pt x="538317" y="1208972"/>
                </a:moveTo>
                <a:lnTo>
                  <a:pt x="553424" y="1208972"/>
                </a:lnTo>
                <a:lnTo>
                  <a:pt x="553424" y="1260073"/>
                </a:lnTo>
                <a:lnTo>
                  <a:pt x="538317" y="1260073"/>
                </a:lnTo>
                <a:close/>
                <a:moveTo>
                  <a:pt x="0" y="1208972"/>
                </a:moveTo>
                <a:lnTo>
                  <a:pt x="9988" y="1208972"/>
                </a:lnTo>
                <a:lnTo>
                  <a:pt x="9988" y="1260073"/>
                </a:lnTo>
                <a:lnTo>
                  <a:pt x="0" y="1260073"/>
                </a:lnTo>
                <a:close/>
                <a:moveTo>
                  <a:pt x="752548" y="1109414"/>
                </a:moveTo>
                <a:lnTo>
                  <a:pt x="762436" y="1109414"/>
                </a:lnTo>
                <a:lnTo>
                  <a:pt x="762436" y="1159275"/>
                </a:lnTo>
                <a:lnTo>
                  <a:pt x="752548" y="1159275"/>
                </a:lnTo>
                <a:close/>
                <a:moveTo>
                  <a:pt x="208734" y="1109414"/>
                </a:moveTo>
                <a:lnTo>
                  <a:pt x="218722" y="1109414"/>
                </a:lnTo>
                <a:lnTo>
                  <a:pt x="218722" y="1159275"/>
                </a:lnTo>
                <a:lnTo>
                  <a:pt x="208734" y="1159275"/>
                </a:lnTo>
                <a:close/>
                <a:moveTo>
                  <a:pt x="538317" y="1109263"/>
                </a:moveTo>
                <a:lnTo>
                  <a:pt x="553424" y="1109263"/>
                </a:lnTo>
                <a:lnTo>
                  <a:pt x="553424" y="1159118"/>
                </a:lnTo>
                <a:lnTo>
                  <a:pt x="538317" y="1159118"/>
                </a:lnTo>
                <a:close/>
                <a:moveTo>
                  <a:pt x="0" y="1109263"/>
                </a:moveTo>
                <a:lnTo>
                  <a:pt x="9988" y="1109263"/>
                </a:lnTo>
                <a:lnTo>
                  <a:pt x="9988" y="1159118"/>
                </a:lnTo>
                <a:lnTo>
                  <a:pt x="0" y="1159118"/>
                </a:lnTo>
                <a:close/>
                <a:moveTo>
                  <a:pt x="752548" y="1008445"/>
                </a:moveTo>
                <a:lnTo>
                  <a:pt x="762436" y="1008445"/>
                </a:lnTo>
                <a:lnTo>
                  <a:pt x="762436" y="1058306"/>
                </a:lnTo>
                <a:lnTo>
                  <a:pt x="752548" y="1058306"/>
                </a:lnTo>
                <a:close/>
                <a:moveTo>
                  <a:pt x="208734" y="1008445"/>
                </a:moveTo>
                <a:lnTo>
                  <a:pt x="218722" y="1008445"/>
                </a:lnTo>
                <a:lnTo>
                  <a:pt x="218722" y="1058306"/>
                </a:lnTo>
                <a:lnTo>
                  <a:pt x="208734" y="1058306"/>
                </a:lnTo>
                <a:close/>
                <a:moveTo>
                  <a:pt x="0" y="1008308"/>
                </a:moveTo>
                <a:lnTo>
                  <a:pt x="9988" y="1008308"/>
                </a:lnTo>
                <a:lnTo>
                  <a:pt x="9988" y="1058162"/>
                </a:lnTo>
                <a:lnTo>
                  <a:pt x="0" y="1058162"/>
                </a:lnTo>
                <a:close/>
                <a:moveTo>
                  <a:pt x="538317" y="1008308"/>
                </a:moveTo>
                <a:lnTo>
                  <a:pt x="553424" y="1008308"/>
                </a:lnTo>
                <a:lnTo>
                  <a:pt x="553424" y="1058162"/>
                </a:lnTo>
                <a:lnTo>
                  <a:pt x="538317" y="1058162"/>
                </a:lnTo>
                <a:close/>
                <a:moveTo>
                  <a:pt x="752548" y="907476"/>
                </a:moveTo>
                <a:lnTo>
                  <a:pt x="762436" y="907476"/>
                </a:lnTo>
                <a:lnTo>
                  <a:pt x="762436" y="958584"/>
                </a:lnTo>
                <a:lnTo>
                  <a:pt x="752548" y="958584"/>
                </a:lnTo>
                <a:close/>
                <a:moveTo>
                  <a:pt x="208734" y="907476"/>
                </a:moveTo>
                <a:lnTo>
                  <a:pt x="218722" y="907476"/>
                </a:lnTo>
                <a:lnTo>
                  <a:pt x="218722" y="958584"/>
                </a:lnTo>
                <a:lnTo>
                  <a:pt x="208734" y="958584"/>
                </a:lnTo>
                <a:close/>
                <a:moveTo>
                  <a:pt x="538317" y="907352"/>
                </a:moveTo>
                <a:lnTo>
                  <a:pt x="553424" y="907352"/>
                </a:lnTo>
                <a:lnTo>
                  <a:pt x="553424" y="958453"/>
                </a:lnTo>
                <a:lnTo>
                  <a:pt x="538317" y="958453"/>
                </a:lnTo>
                <a:close/>
                <a:moveTo>
                  <a:pt x="0" y="907352"/>
                </a:moveTo>
                <a:lnTo>
                  <a:pt x="9988" y="907352"/>
                </a:lnTo>
                <a:lnTo>
                  <a:pt x="9988" y="958454"/>
                </a:lnTo>
                <a:lnTo>
                  <a:pt x="0" y="958454"/>
                </a:lnTo>
                <a:close/>
                <a:moveTo>
                  <a:pt x="752548" y="806507"/>
                </a:moveTo>
                <a:lnTo>
                  <a:pt x="762436" y="806507"/>
                </a:lnTo>
                <a:lnTo>
                  <a:pt x="762436" y="856369"/>
                </a:lnTo>
                <a:lnTo>
                  <a:pt x="752548" y="856369"/>
                </a:lnTo>
                <a:close/>
                <a:moveTo>
                  <a:pt x="208734" y="806507"/>
                </a:moveTo>
                <a:lnTo>
                  <a:pt x="218722" y="806507"/>
                </a:lnTo>
                <a:lnTo>
                  <a:pt x="218722" y="856369"/>
                </a:lnTo>
                <a:lnTo>
                  <a:pt x="208734" y="856369"/>
                </a:lnTo>
                <a:close/>
                <a:moveTo>
                  <a:pt x="0" y="806397"/>
                </a:moveTo>
                <a:lnTo>
                  <a:pt x="9988" y="806397"/>
                </a:lnTo>
                <a:lnTo>
                  <a:pt x="9988" y="856252"/>
                </a:lnTo>
                <a:lnTo>
                  <a:pt x="0" y="856252"/>
                </a:lnTo>
                <a:close/>
                <a:moveTo>
                  <a:pt x="538317" y="806397"/>
                </a:moveTo>
                <a:lnTo>
                  <a:pt x="553424" y="806397"/>
                </a:lnTo>
                <a:lnTo>
                  <a:pt x="553424" y="856252"/>
                </a:lnTo>
                <a:lnTo>
                  <a:pt x="538317" y="856252"/>
                </a:lnTo>
                <a:close/>
                <a:moveTo>
                  <a:pt x="752548" y="705538"/>
                </a:moveTo>
                <a:lnTo>
                  <a:pt x="762436" y="705538"/>
                </a:lnTo>
                <a:lnTo>
                  <a:pt x="762436" y="756646"/>
                </a:lnTo>
                <a:lnTo>
                  <a:pt x="752548" y="756646"/>
                </a:lnTo>
                <a:close/>
                <a:moveTo>
                  <a:pt x="208734" y="705538"/>
                </a:moveTo>
                <a:lnTo>
                  <a:pt x="218722" y="705538"/>
                </a:lnTo>
                <a:lnTo>
                  <a:pt x="218722" y="756646"/>
                </a:lnTo>
                <a:lnTo>
                  <a:pt x="208734" y="756646"/>
                </a:lnTo>
                <a:close/>
                <a:moveTo>
                  <a:pt x="0" y="705442"/>
                </a:moveTo>
                <a:lnTo>
                  <a:pt x="9988" y="705442"/>
                </a:lnTo>
                <a:lnTo>
                  <a:pt x="9988" y="756543"/>
                </a:lnTo>
                <a:lnTo>
                  <a:pt x="0" y="756543"/>
                </a:lnTo>
                <a:close/>
                <a:moveTo>
                  <a:pt x="538317" y="705442"/>
                </a:moveTo>
                <a:lnTo>
                  <a:pt x="553424" y="705442"/>
                </a:lnTo>
                <a:lnTo>
                  <a:pt x="553424" y="756543"/>
                </a:lnTo>
                <a:lnTo>
                  <a:pt x="538317" y="756543"/>
                </a:lnTo>
                <a:close/>
                <a:moveTo>
                  <a:pt x="752548" y="605816"/>
                </a:moveTo>
                <a:lnTo>
                  <a:pt x="762436" y="605816"/>
                </a:lnTo>
                <a:lnTo>
                  <a:pt x="762436" y="655677"/>
                </a:lnTo>
                <a:lnTo>
                  <a:pt x="752548" y="655677"/>
                </a:lnTo>
                <a:close/>
                <a:moveTo>
                  <a:pt x="208734" y="605816"/>
                </a:moveTo>
                <a:lnTo>
                  <a:pt x="218722" y="605816"/>
                </a:lnTo>
                <a:lnTo>
                  <a:pt x="218722" y="655677"/>
                </a:lnTo>
                <a:lnTo>
                  <a:pt x="208734" y="655677"/>
                </a:lnTo>
                <a:close/>
                <a:moveTo>
                  <a:pt x="0" y="605733"/>
                </a:moveTo>
                <a:lnTo>
                  <a:pt x="9988" y="605733"/>
                </a:lnTo>
                <a:lnTo>
                  <a:pt x="9988" y="655587"/>
                </a:lnTo>
                <a:lnTo>
                  <a:pt x="0" y="655587"/>
                </a:lnTo>
                <a:close/>
                <a:moveTo>
                  <a:pt x="538317" y="605733"/>
                </a:moveTo>
                <a:lnTo>
                  <a:pt x="553424" y="605733"/>
                </a:lnTo>
                <a:lnTo>
                  <a:pt x="553424" y="655587"/>
                </a:lnTo>
                <a:lnTo>
                  <a:pt x="538317" y="655587"/>
                </a:lnTo>
                <a:close/>
                <a:moveTo>
                  <a:pt x="752548" y="503600"/>
                </a:moveTo>
                <a:lnTo>
                  <a:pt x="762436" y="503600"/>
                </a:lnTo>
                <a:lnTo>
                  <a:pt x="762436" y="553462"/>
                </a:lnTo>
                <a:lnTo>
                  <a:pt x="752548" y="553462"/>
                </a:lnTo>
                <a:close/>
                <a:moveTo>
                  <a:pt x="208734" y="503600"/>
                </a:moveTo>
                <a:lnTo>
                  <a:pt x="218722" y="503600"/>
                </a:lnTo>
                <a:lnTo>
                  <a:pt x="218722" y="553462"/>
                </a:lnTo>
                <a:lnTo>
                  <a:pt x="208734" y="553462"/>
                </a:lnTo>
                <a:close/>
                <a:moveTo>
                  <a:pt x="0" y="503531"/>
                </a:moveTo>
                <a:lnTo>
                  <a:pt x="9988" y="503531"/>
                </a:lnTo>
                <a:lnTo>
                  <a:pt x="9988" y="553385"/>
                </a:lnTo>
                <a:lnTo>
                  <a:pt x="0" y="553385"/>
                </a:lnTo>
                <a:close/>
                <a:moveTo>
                  <a:pt x="538317" y="503531"/>
                </a:moveTo>
                <a:lnTo>
                  <a:pt x="553424" y="503531"/>
                </a:lnTo>
                <a:lnTo>
                  <a:pt x="553424" y="553385"/>
                </a:lnTo>
                <a:lnTo>
                  <a:pt x="538317" y="553385"/>
                </a:lnTo>
                <a:close/>
                <a:moveTo>
                  <a:pt x="752548" y="402631"/>
                </a:moveTo>
                <a:lnTo>
                  <a:pt x="762436" y="402631"/>
                </a:lnTo>
                <a:lnTo>
                  <a:pt x="762436" y="453739"/>
                </a:lnTo>
                <a:lnTo>
                  <a:pt x="752548" y="453739"/>
                </a:lnTo>
                <a:close/>
                <a:moveTo>
                  <a:pt x="208734" y="402631"/>
                </a:moveTo>
                <a:lnTo>
                  <a:pt x="218722" y="402631"/>
                </a:lnTo>
                <a:lnTo>
                  <a:pt x="218722" y="453739"/>
                </a:lnTo>
                <a:lnTo>
                  <a:pt x="208734" y="453739"/>
                </a:lnTo>
                <a:close/>
                <a:moveTo>
                  <a:pt x="0" y="402575"/>
                </a:moveTo>
                <a:lnTo>
                  <a:pt x="9988" y="402575"/>
                </a:lnTo>
                <a:lnTo>
                  <a:pt x="9988" y="453676"/>
                </a:lnTo>
                <a:lnTo>
                  <a:pt x="0" y="453676"/>
                </a:lnTo>
                <a:close/>
                <a:moveTo>
                  <a:pt x="538317" y="402575"/>
                </a:moveTo>
                <a:lnTo>
                  <a:pt x="553424" y="402575"/>
                </a:lnTo>
                <a:lnTo>
                  <a:pt x="553424" y="453676"/>
                </a:lnTo>
                <a:lnTo>
                  <a:pt x="538317" y="453676"/>
                </a:lnTo>
                <a:close/>
                <a:moveTo>
                  <a:pt x="752548" y="302909"/>
                </a:moveTo>
                <a:lnTo>
                  <a:pt x="762436" y="302909"/>
                </a:lnTo>
                <a:lnTo>
                  <a:pt x="762436" y="352770"/>
                </a:lnTo>
                <a:lnTo>
                  <a:pt x="752548" y="352770"/>
                </a:lnTo>
                <a:close/>
                <a:moveTo>
                  <a:pt x="208734" y="302909"/>
                </a:moveTo>
                <a:lnTo>
                  <a:pt x="218722" y="302909"/>
                </a:lnTo>
                <a:lnTo>
                  <a:pt x="218722" y="352770"/>
                </a:lnTo>
                <a:lnTo>
                  <a:pt x="208734" y="352770"/>
                </a:lnTo>
                <a:close/>
                <a:moveTo>
                  <a:pt x="0" y="302866"/>
                </a:moveTo>
                <a:lnTo>
                  <a:pt x="9988" y="302866"/>
                </a:lnTo>
                <a:lnTo>
                  <a:pt x="9988" y="352721"/>
                </a:lnTo>
                <a:lnTo>
                  <a:pt x="0" y="352721"/>
                </a:lnTo>
                <a:close/>
                <a:moveTo>
                  <a:pt x="538317" y="302866"/>
                </a:moveTo>
                <a:lnTo>
                  <a:pt x="553424" y="302866"/>
                </a:lnTo>
                <a:lnTo>
                  <a:pt x="553424" y="352721"/>
                </a:lnTo>
                <a:lnTo>
                  <a:pt x="538317" y="352721"/>
                </a:lnTo>
                <a:close/>
                <a:moveTo>
                  <a:pt x="752548" y="201940"/>
                </a:moveTo>
                <a:lnTo>
                  <a:pt x="762436" y="201940"/>
                </a:lnTo>
                <a:lnTo>
                  <a:pt x="762436" y="251801"/>
                </a:lnTo>
                <a:lnTo>
                  <a:pt x="752548" y="251801"/>
                </a:lnTo>
                <a:close/>
                <a:moveTo>
                  <a:pt x="208734" y="201940"/>
                </a:moveTo>
                <a:lnTo>
                  <a:pt x="218722" y="201940"/>
                </a:lnTo>
                <a:lnTo>
                  <a:pt x="218722" y="251801"/>
                </a:lnTo>
                <a:lnTo>
                  <a:pt x="208734" y="251801"/>
                </a:lnTo>
                <a:close/>
                <a:moveTo>
                  <a:pt x="0" y="201911"/>
                </a:moveTo>
                <a:lnTo>
                  <a:pt x="9988" y="201911"/>
                </a:lnTo>
                <a:lnTo>
                  <a:pt x="9988" y="251765"/>
                </a:lnTo>
                <a:lnTo>
                  <a:pt x="0" y="251765"/>
                </a:lnTo>
                <a:close/>
                <a:moveTo>
                  <a:pt x="538317" y="201911"/>
                </a:moveTo>
                <a:lnTo>
                  <a:pt x="553424" y="201911"/>
                </a:lnTo>
                <a:lnTo>
                  <a:pt x="553424" y="251765"/>
                </a:lnTo>
                <a:lnTo>
                  <a:pt x="538317" y="251765"/>
                </a:lnTo>
                <a:close/>
                <a:moveTo>
                  <a:pt x="752548" y="99725"/>
                </a:moveTo>
                <a:lnTo>
                  <a:pt x="762436" y="99725"/>
                </a:lnTo>
                <a:lnTo>
                  <a:pt x="762436" y="150832"/>
                </a:lnTo>
                <a:lnTo>
                  <a:pt x="752548" y="150832"/>
                </a:lnTo>
                <a:close/>
                <a:moveTo>
                  <a:pt x="208734" y="99725"/>
                </a:moveTo>
                <a:lnTo>
                  <a:pt x="218722" y="99725"/>
                </a:lnTo>
                <a:lnTo>
                  <a:pt x="218722" y="150832"/>
                </a:lnTo>
                <a:lnTo>
                  <a:pt x="208734" y="150832"/>
                </a:lnTo>
                <a:close/>
                <a:moveTo>
                  <a:pt x="0" y="99709"/>
                </a:moveTo>
                <a:lnTo>
                  <a:pt x="9988" y="99709"/>
                </a:lnTo>
                <a:lnTo>
                  <a:pt x="9988" y="150810"/>
                </a:lnTo>
                <a:lnTo>
                  <a:pt x="0" y="150810"/>
                </a:lnTo>
                <a:close/>
                <a:moveTo>
                  <a:pt x="538317" y="99709"/>
                </a:moveTo>
                <a:lnTo>
                  <a:pt x="553424" y="99709"/>
                </a:lnTo>
                <a:lnTo>
                  <a:pt x="553424" y="150810"/>
                </a:lnTo>
                <a:lnTo>
                  <a:pt x="538317" y="150810"/>
                </a:lnTo>
                <a:close/>
                <a:moveTo>
                  <a:pt x="752548" y="2"/>
                </a:moveTo>
                <a:lnTo>
                  <a:pt x="762436" y="2"/>
                </a:lnTo>
                <a:lnTo>
                  <a:pt x="762436" y="49863"/>
                </a:lnTo>
                <a:lnTo>
                  <a:pt x="752548" y="49863"/>
                </a:lnTo>
                <a:close/>
                <a:moveTo>
                  <a:pt x="208734" y="2"/>
                </a:moveTo>
                <a:lnTo>
                  <a:pt x="218722" y="2"/>
                </a:lnTo>
                <a:lnTo>
                  <a:pt x="218722" y="49863"/>
                </a:lnTo>
                <a:lnTo>
                  <a:pt x="208734" y="49863"/>
                </a:lnTo>
                <a:close/>
                <a:moveTo>
                  <a:pt x="0" y="0"/>
                </a:moveTo>
                <a:lnTo>
                  <a:pt x="9988" y="0"/>
                </a:lnTo>
                <a:lnTo>
                  <a:pt x="9988" y="49855"/>
                </a:lnTo>
                <a:lnTo>
                  <a:pt x="0" y="49855"/>
                </a:lnTo>
                <a:close/>
                <a:moveTo>
                  <a:pt x="538317" y="0"/>
                </a:moveTo>
                <a:lnTo>
                  <a:pt x="553424" y="0"/>
                </a:lnTo>
                <a:lnTo>
                  <a:pt x="553424" y="49855"/>
                </a:lnTo>
                <a:lnTo>
                  <a:pt x="538317" y="4985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0" name="Google Shape;260;p16"/>
          <p:cNvSpPr/>
          <p:nvPr/>
        </p:nvSpPr>
        <p:spPr>
          <a:xfrm>
            <a:off x="12143848" y="10292152"/>
            <a:ext cx="2470624" cy="762534"/>
          </a:xfrm>
          <a:custGeom>
            <a:rect b="b" l="l" r="r" t="t"/>
            <a:pathLst>
              <a:path extrusionOk="0" h="762534" w="2470624">
                <a:moveTo>
                  <a:pt x="2420762" y="752546"/>
                </a:moveTo>
                <a:lnTo>
                  <a:pt x="2470624" y="752546"/>
                </a:lnTo>
                <a:lnTo>
                  <a:pt x="2470624" y="762534"/>
                </a:lnTo>
                <a:lnTo>
                  <a:pt x="2420762" y="762534"/>
                </a:lnTo>
                <a:close/>
                <a:moveTo>
                  <a:pt x="2318547" y="752546"/>
                </a:moveTo>
                <a:lnTo>
                  <a:pt x="2369655" y="752546"/>
                </a:lnTo>
                <a:lnTo>
                  <a:pt x="2369655" y="762534"/>
                </a:lnTo>
                <a:lnTo>
                  <a:pt x="2318547" y="762534"/>
                </a:lnTo>
                <a:close/>
                <a:moveTo>
                  <a:pt x="2218824" y="752546"/>
                </a:moveTo>
                <a:lnTo>
                  <a:pt x="2268686" y="752546"/>
                </a:lnTo>
                <a:lnTo>
                  <a:pt x="2268686" y="762534"/>
                </a:lnTo>
                <a:lnTo>
                  <a:pt x="2218824" y="762534"/>
                </a:lnTo>
                <a:close/>
                <a:moveTo>
                  <a:pt x="2117855" y="752546"/>
                </a:moveTo>
                <a:lnTo>
                  <a:pt x="2167717" y="752546"/>
                </a:lnTo>
                <a:lnTo>
                  <a:pt x="2167717" y="762534"/>
                </a:lnTo>
                <a:lnTo>
                  <a:pt x="2117855" y="762534"/>
                </a:lnTo>
                <a:close/>
                <a:moveTo>
                  <a:pt x="2016887" y="752546"/>
                </a:moveTo>
                <a:lnTo>
                  <a:pt x="2066748" y="752546"/>
                </a:lnTo>
                <a:lnTo>
                  <a:pt x="2066748" y="762534"/>
                </a:lnTo>
                <a:lnTo>
                  <a:pt x="2016887" y="762534"/>
                </a:lnTo>
                <a:close/>
                <a:moveTo>
                  <a:pt x="1915918" y="752546"/>
                </a:moveTo>
                <a:lnTo>
                  <a:pt x="1965779" y="752546"/>
                </a:lnTo>
                <a:lnTo>
                  <a:pt x="1965779" y="762534"/>
                </a:lnTo>
                <a:lnTo>
                  <a:pt x="1915918" y="762534"/>
                </a:lnTo>
                <a:close/>
                <a:moveTo>
                  <a:pt x="1814949" y="752546"/>
                </a:moveTo>
                <a:lnTo>
                  <a:pt x="1864810" y="752546"/>
                </a:lnTo>
                <a:lnTo>
                  <a:pt x="1864810" y="762534"/>
                </a:lnTo>
                <a:lnTo>
                  <a:pt x="1814949" y="762534"/>
                </a:lnTo>
                <a:close/>
                <a:moveTo>
                  <a:pt x="1713980" y="752546"/>
                </a:moveTo>
                <a:lnTo>
                  <a:pt x="1765087" y="752546"/>
                </a:lnTo>
                <a:lnTo>
                  <a:pt x="1765087" y="762534"/>
                </a:lnTo>
                <a:lnTo>
                  <a:pt x="1713980" y="762534"/>
                </a:lnTo>
                <a:close/>
                <a:moveTo>
                  <a:pt x="1613011" y="752546"/>
                </a:moveTo>
                <a:lnTo>
                  <a:pt x="1664118" y="752546"/>
                </a:lnTo>
                <a:lnTo>
                  <a:pt x="1664118" y="762534"/>
                </a:lnTo>
                <a:lnTo>
                  <a:pt x="1613011" y="762534"/>
                </a:lnTo>
                <a:close/>
                <a:moveTo>
                  <a:pt x="1512042" y="752546"/>
                </a:moveTo>
                <a:lnTo>
                  <a:pt x="1563149" y="752546"/>
                </a:lnTo>
                <a:lnTo>
                  <a:pt x="1563149" y="762534"/>
                </a:lnTo>
                <a:lnTo>
                  <a:pt x="1512042" y="762534"/>
                </a:lnTo>
                <a:close/>
                <a:moveTo>
                  <a:pt x="1412319" y="752546"/>
                </a:moveTo>
                <a:lnTo>
                  <a:pt x="1462180" y="752546"/>
                </a:lnTo>
                <a:lnTo>
                  <a:pt x="1462180" y="762534"/>
                </a:lnTo>
                <a:lnTo>
                  <a:pt x="1412319" y="762534"/>
                </a:lnTo>
                <a:close/>
                <a:moveTo>
                  <a:pt x="1311350" y="752546"/>
                </a:moveTo>
                <a:lnTo>
                  <a:pt x="1361212" y="752546"/>
                </a:lnTo>
                <a:lnTo>
                  <a:pt x="1361212" y="762534"/>
                </a:lnTo>
                <a:lnTo>
                  <a:pt x="1311350" y="762534"/>
                </a:lnTo>
                <a:close/>
                <a:moveTo>
                  <a:pt x="1210381" y="752546"/>
                </a:moveTo>
                <a:lnTo>
                  <a:pt x="1261489" y="752546"/>
                </a:lnTo>
                <a:lnTo>
                  <a:pt x="1261489" y="762534"/>
                </a:lnTo>
                <a:lnTo>
                  <a:pt x="1210381" y="762534"/>
                </a:lnTo>
                <a:close/>
                <a:moveTo>
                  <a:pt x="1109412" y="752546"/>
                </a:moveTo>
                <a:lnTo>
                  <a:pt x="1159274" y="752546"/>
                </a:lnTo>
                <a:lnTo>
                  <a:pt x="1159274" y="762534"/>
                </a:lnTo>
                <a:lnTo>
                  <a:pt x="1109412" y="762534"/>
                </a:lnTo>
                <a:close/>
                <a:moveTo>
                  <a:pt x="1008443" y="752546"/>
                </a:moveTo>
                <a:lnTo>
                  <a:pt x="1058305" y="752546"/>
                </a:lnTo>
                <a:lnTo>
                  <a:pt x="1058305" y="762534"/>
                </a:lnTo>
                <a:lnTo>
                  <a:pt x="1008443" y="762534"/>
                </a:lnTo>
                <a:close/>
                <a:moveTo>
                  <a:pt x="907474" y="752546"/>
                </a:moveTo>
                <a:lnTo>
                  <a:pt x="958582" y="752546"/>
                </a:lnTo>
                <a:lnTo>
                  <a:pt x="958582" y="762534"/>
                </a:lnTo>
                <a:lnTo>
                  <a:pt x="907474" y="762534"/>
                </a:lnTo>
                <a:close/>
                <a:moveTo>
                  <a:pt x="806505" y="752546"/>
                </a:moveTo>
                <a:lnTo>
                  <a:pt x="856367" y="752546"/>
                </a:lnTo>
                <a:lnTo>
                  <a:pt x="856367" y="762534"/>
                </a:lnTo>
                <a:lnTo>
                  <a:pt x="806505" y="762534"/>
                </a:lnTo>
                <a:close/>
                <a:moveTo>
                  <a:pt x="705536" y="752546"/>
                </a:moveTo>
                <a:lnTo>
                  <a:pt x="756644" y="752546"/>
                </a:lnTo>
                <a:lnTo>
                  <a:pt x="756644" y="762534"/>
                </a:lnTo>
                <a:lnTo>
                  <a:pt x="705536" y="762534"/>
                </a:lnTo>
                <a:close/>
                <a:moveTo>
                  <a:pt x="605814" y="752546"/>
                </a:moveTo>
                <a:lnTo>
                  <a:pt x="655675" y="752546"/>
                </a:lnTo>
                <a:lnTo>
                  <a:pt x="655675" y="762534"/>
                </a:lnTo>
                <a:lnTo>
                  <a:pt x="605814" y="762534"/>
                </a:lnTo>
                <a:close/>
                <a:moveTo>
                  <a:pt x="504845" y="752546"/>
                </a:moveTo>
                <a:lnTo>
                  <a:pt x="554706" y="752546"/>
                </a:lnTo>
                <a:lnTo>
                  <a:pt x="554706" y="762534"/>
                </a:lnTo>
                <a:lnTo>
                  <a:pt x="504845" y="762534"/>
                </a:lnTo>
                <a:close/>
                <a:moveTo>
                  <a:pt x="403876" y="752546"/>
                </a:moveTo>
                <a:lnTo>
                  <a:pt x="453737" y="752546"/>
                </a:lnTo>
                <a:lnTo>
                  <a:pt x="453737" y="762534"/>
                </a:lnTo>
                <a:lnTo>
                  <a:pt x="403876" y="762534"/>
                </a:lnTo>
                <a:close/>
                <a:moveTo>
                  <a:pt x="302907" y="752546"/>
                </a:moveTo>
                <a:lnTo>
                  <a:pt x="352768" y="752546"/>
                </a:lnTo>
                <a:lnTo>
                  <a:pt x="352768" y="762534"/>
                </a:lnTo>
                <a:lnTo>
                  <a:pt x="302907" y="762534"/>
                </a:lnTo>
                <a:close/>
                <a:moveTo>
                  <a:pt x="201938" y="752546"/>
                </a:moveTo>
                <a:lnTo>
                  <a:pt x="253046" y="752546"/>
                </a:lnTo>
                <a:lnTo>
                  <a:pt x="253046" y="762534"/>
                </a:lnTo>
                <a:lnTo>
                  <a:pt x="201938" y="762534"/>
                </a:lnTo>
                <a:close/>
                <a:moveTo>
                  <a:pt x="100969" y="752546"/>
                </a:moveTo>
                <a:lnTo>
                  <a:pt x="152077" y="752546"/>
                </a:lnTo>
                <a:lnTo>
                  <a:pt x="152077" y="762534"/>
                </a:lnTo>
                <a:lnTo>
                  <a:pt x="100969" y="762534"/>
                </a:lnTo>
                <a:close/>
                <a:moveTo>
                  <a:pt x="0" y="752546"/>
                </a:moveTo>
                <a:lnTo>
                  <a:pt x="49861" y="752546"/>
                </a:lnTo>
                <a:lnTo>
                  <a:pt x="49861" y="762534"/>
                </a:lnTo>
                <a:lnTo>
                  <a:pt x="0" y="762534"/>
                </a:lnTo>
                <a:close/>
                <a:moveTo>
                  <a:pt x="2420769" y="543809"/>
                </a:moveTo>
                <a:lnTo>
                  <a:pt x="2470624" y="543809"/>
                </a:lnTo>
                <a:lnTo>
                  <a:pt x="2470624" y="558917"/>
                </a:lnTo>
                <a:lnTo>
                  <a:pt x="2420769" y="558917"/>
                </a:lnTo>
                <a:close/>
                <a:moveTo>
                  <a:pt x="2318568" y="543809"/>
                </a:moveTo>
                <a:lnTo>
                  <a:pt x="2369668" y="543809"/>
                </a:lnTo>
                <a:lnTo>
                  <a:pt x="2369668" y="558917"/>
                </a:lnTo>
                <a:lnTo>
                  <a:pt x="2318568" y="558917"/>
                </a:lnTo>
                <a:close/>
                <a:moveTo>
                  <a:pt x="2218858" y="543809"/>
                </a:moveTo>
                <a:lnTo>
                  <a:pt x="2268713" y="543809"/>
                </a:lnTo>
                <a:lnTo>
                  <a:pt x="2268713" y="558917"/>
                </a:lnTo>
                <a:lnTo>
                  <a:pt x="2218858" y="558917"/>
                </a:lnTo>
                <a:close/>
                <a:moveTo>
                  <a:pt x="2117903" y="543809"/>
                </a:moveTo>
                <a:lnTo>
                  <a:pt x="2167758" y="543809"/>
                </a:lnTo>
                <a:lnTo>
                  <a:pt x="2167758" y="558917"/>
                </a:lnTo>
                <a:lnTo>
                  <a:pt x="2117903" y="558917"/>
                </a:lnTo>
                <a:close/>
                <a:moveTo>
                  <a:pt x="2016948" y="543809"/>
                </a:moveTo>
                <a:lnTo>
                  <a:pt x="2066802" y="543809"/>
                </a:lnTo>
                <a:lnTo>
                  <a:pt x="2066802" y="558917"/>
                </a:lnTo>
                <a:lnTo>
                  <a:pt x="2016948" y="558917"/>
                </a:lnTo>
                <a:close/>
                <a:moveTo>
                  <a:pt x="1915992" y="543809"/>
                </a:moveTo>
                <a:lnTo>
                  <a:pt x="1965847" y="543809"/>
                </a:lnTo>
                <a:lnTo>
                  <a:pt x="1965847" y="558917"/>
                </a:lnTo>
                <a:lnTo>
                  <a:pt x="1915992" y="558917"/>
                </a:lnTo>
                <a:close/>
                <a:moveTo>
                  <a:pt x="1815037" y="543809"/>
                </a:moveTo>
                <a:lnTo>
                  <a:pt x="1864891" y="543809"/>
                </a:lnTo>
                <a:lnTo>
                  <a:pt x="1864891" y="558917"/>
                </a:lnTo>
                <a:lnTo>
                  <a:pt x="1815037" y="558917"/>
                </a:lnTo>
                <a:close/>
                <a:moveTo>
                  <a:pt x="1714081" y="543809"/>
                </a:moveTo>
                <a:lnTo>
                  <a:pt x="1765182" y="543809"/>
                </a:lnTo>
                <a:lnTo>
                  <a:pt x="1765182" y="558917"/>
                </a:lnTo>
                <a:lnTo>
                  <a:pt x="1714081" y="558917"/>
                </a:lnTo>
                <a:close/>
                <a:moveTo>
                  <a:pt x="1613126" y="543809"/>
                </a:moveTo>
                <a:lnTo>
                  <a:pt x="1664227" y="543809"/>
                </a:lnTo>
                <a:lnTo>
                  <a:pt x="1664227" y="558917"/>
                </a:lnTo>
                <a:lnTo>
                  <a:pt x="1613126" y="558917"/>
                </a:lnTo>
                <a:close/>
                <a:moveTo>
                  <a:pt x="1512171" y="543809"/>
                </a:moveTo>
                <a:lnTo>
                  <a:pt x="1563271" y="543809"/>
                </a:lnTo>
                <a:lnTo>
                  <a:pt x="1563271" y="558917"/>
                </a:lnTo>
                <a:lnTo>
                  <a:pt x="1512171" y="558917"/>
                </a:lnTo>
                <a:close/>
                <a:moveTo>
                  <a:pt x="1412461" y="543809"/>
                </a:moveTo>
                <a:lnTo>
                  <a:pt x="1462316" y="543809"/>
                </a:lnTo>
                <a:lnTo>
                  <a:pt x="1462316" y="558917"/>
                </a:lnTo>
                <a:lnTo>
                  <a:pt x="1412461" y="558917"/>
                </a:lnTo>
                <a:close/>
                <a:moveTo>
                  <a:pt x="1311506" y="543809"/>
                </a:moveTo>
                <a:lnTo>
                  <a:pt x="1361361" y="543809"/>
                </a:lnTo>
                <a:lnTo>
                  <a:pt x="1361361" y="558917"/>
                </a:lnTo>
                <a:lnTo>
                  <a:pt x="1311506" y="558917"/>
                </a:lnTo>
                <a:close/>
                <a:moveTo>
                  <a:pt x="1210551" y="543809"/>
                </a:moveTo>
                <a:lnTo>
                  <a:pt x="1261652" y="543809"/>
                </a:lnTo>
                <a:lnTo>
                  <a:pt x="1261652" y="558917"/>
                </a:lnTo>
                <a:lnTo>
                  <a:pt x="1210551" y="558917"/>
                </a:lnTo>
                <a:close/>
                <a:moveTo>
                  <a:pt x="1109595" y="543809"/>
                </a:moveTo>
                <a:lnTo>
                  <a:pt x="1159450" y="543809"/>
                </a:lnTo>
                <a:lnTo>
                  <a:pt x="1159450" y="558917"/>
                </a:lnTo>
                <a:lnTo>
                  <a:pt x="1109595" y="558917"/>
                </a:lnTo>
                <a:close/>
                <a:moveTo>
                  <a:pt x="2420762" y="208734"/>
                </a:moveTo>
                <a:lnTo>
                  <a:pt x="2470624" y="208734"/>
                </a:lnTo>
                <a:lnTo>
                  <a:pt x="2470624" y="223838"/>
                </a:lnTo>
                <a:lnTo>
                  <a:pt x="2420762" y="223838"/>
                </a:lnTo>
                <a:close/>
                <a:moveTo>
                  <a:pt x="2318547" y="208734"/>
                </a:moveTo>
                <a:lnTo>
                  <a:pt x="2369655" y="208734"/>
                </a:lnTo>
                <a:lnTo>
                  <a:pt x="2369655" y="223838"/>
                </a:lnTo>
                <a:lnTo>
                  <a:pt x="2318547" y="223838"/>
                </a:lnTo>
                <a:close/>
                <a:moveTo>
                  <a:pt x="2218824" y="208734"/>
                </a:moveTo>
                <a:lnTo>
                  <a:pt x="2268686" y="208734"/>
                </a:lnTo>
                <a:lnTo>
                  <a:pt x="2268686" y="223838"/>
                </a:lnTo>
                <a:lnTo>
                  <a:pt x="2218824" y="223838"/>
                </a:lnTo>
                <a:close/>
                <a:moveTo>
                  <a:pt x="2117855" y="208734"/>
                </a:moveTo>
                <a:lnTo>
                  <a:pt x="2167717" y="208734"/>
                </a:lnTo>
                <a:lnTo>
                  <a:pt x="2167717" y="223838"/>
                </a:lnTo>
                <a:lnTo>
                  <a:pt x="2117855" y="223838"/>
                </a:lnTo>
                <a:close/>
                <a:moveTo>
                  <a:pt x="2016887" y="208734"/>
                </a:moveTo>
                <a:lnTo>
                  <a:pt x="2066748" y="208734"/>
                </a:lnTo>
                <a:lnTo>
                  <a:pt x="2066748" y="223838"/>
                </a:lnTo>
                <a:lnTo>
                  <a:pt x="2016887" y="223838"/>
                </a:lnTo>
                <a:close/>
                <a:moveTo>
                  <a:pt x="1915918" y="208734"/>
                </a:moveTo>
                <a:lnTo>
                  <a:pt x="1965779" y="208734"/>
                </a:lnTo>
                <a:lnTo>
                  <a:pt x="1965779" y="223838"/>
                </a:lnTo>
                <a:lnTo>
                  <a:pt x="1915918" y="223838"/>
                </a:lnTo>
                <a:close/>
                <a:moveTo>
                  <a:pt x="1814949" y="208734"/>
                </a:moveTo>
                <a:lnTo>
                  <a:pt x="1864810" y="208734"/>
                </a:lnTo>
                <a:lnTo>
                  <a:pt x="1864810" y="223838"/>
                </a:lnTo>
                <a:lnTo>
                  <a:pt x="1814949" y="223838"/>
                </a:lnTo>
                <a:close/>
                <a:moveTo>
                  <a:pt x="1713980" y="208734"/>
                </a:moveTo>
                <a:lnTo>
                  <a:pt x="1765087" y="208734"/>
                </a:lnTo>
                <a:lnTo>
                  <a:pt x="1765087" y="223838"/>
                </a:lnTo>
                <a:lnTo>
                  <a:pt x="1713980" y="223838"/>
                </a:lnTo>
                <a:close/>
                <a:moveTo>
                  <a:pt x="1613011" y="208734"/>
                </a:moveTo>
                <a:lnTo>
                  <a:pt x="1664118" y="208734"/>
                </a:lnTo>
                <a:lnTo>
                  <a:pt x="1664118" y="223838"/>
                </a:lnTo>
                <a:lnTo>
                  <a:pt x="1613011" y="223838"/>
                </a:lnTo>
                <a:close/>
                <a:moveTo>
                  <a:pt x="1512042" y="208734"/>
                </a:moveTo>
                <a:lnTo>
                  <a:pt x="1563149" y="208734"/>
                </a:lnTo>
                <a:lnTo>
                  <a:pt x="1563149" y="223838"/>
                </a:lnTo>
                <a:lnTo>
                  <a:pt x="1512042" y="223838"/>
                </a:lnTo>
                <a:close/>
                <a:moveTo>
                  <a:pt x="1412319" y="208734"/>
                </a:moveTo>
                <a:lnTo>
                  <a:pt x="1462180" y="208734"/>
                </a:lnTo>
                <a:lnTo>
                  <a:pt x="1462180" y="223838"/>
                </a:lnTo>
                <a:lnTo>
                  <a:pt x="1412319" y="223838"/>
                </a:lnTo>
                <a:close/>
                <a:moveTo>
                  <a:pt x="1311350" y="208734"/>
                </a:moveTo>
                <a:lnTo>
                  <a:pt x="1361212" y="208734"/>
                </a:lnTo>
                <a:lnTo>
                  <a:pt x="1361212" y="223838"/>
                </a:lnTo>
                <a:lnTo>
                  <a:pt x="1311350" y="223838"/>
                </a:lnTo>
                <a:close/>
                <a:moveTo>
                  <a:pt x="1210381" y="208734"/>
                </a:moveTo>
                <a:lnTo>
                  <a:pt x="1261489" y="208734"/>
                </a:lnTo>
                <a:lnTo>
                  <a:pt x="1261489" y="223838"/>
                </a:lnTo>
                <a:lnTo>
                  <a:pt x="1210381" y="223838"/>
                </a:lnTo>
                <a:close/>
                <a:moveTo>
                  <a:pt x="1109412" y="208734"/>
                </a:moveTo>
                <a:lnTo>
                  <a:pt x="1159274" y="208734"/>
                </a:lnTo>
                <a:lnTo>
                  <a:pt x="1159274" y="223838"/>
                </a:lnTo>
                <a:lnTo>
                  <a:pt x="1109412" y="223838"/>
                </a:lnTo>
                <a:close/>
                <a:moveTo>
                  <a:pt x="1008443" y="208734"/>
                </a:moveTo>
                <a:lnTo>
                  <a:pt x="1058305" y="208734"/>
                </a:lnTo>
                <a:lnTo>
                  <a:pt x="1058305" y="223838"/>
                </a:lnTo>
                <a:lnTo>
                  <a:pt x="1008443" y="223838"/>
                </a:lnTo>
                <a:close/>
                <a:moveTo>
                  <a:pt x="907474" y="208734"/>
                </a:moveTo>
                <a:lnTo>
                  <a:pt x="958582" y="208734"/>
                </a:lnTo>
                <a:lnTo>
                  <a:pt x="958582" y="223838"/>
                </a:lnTo>
                <a:lnTo>
                  <a:pt x="907474" y="223838"/>
                </a:lnTo>
                <a:close/>
                <a:moveTo>
                  <a:pt x="806505" y="208734"/>
                </a:moveTo>
                <a:lnTo>
                  <a:pt x="856367" y="208734"/>
                </a:lnTo>
                <a:lnTo>
                  <a:pt x="856367" y="223838"/>
                </a:lnTo>
                <a:lnTo>
                  <a:pt x="806505" y="223838"/>
                </a:lnTo>
                <a:close/>
                <a:moveTo>
                  <a:pt x="705536" y="208734"/>
                </a:moveTo>
                <a:lnTo>
                  <a:pt x="756644" y="208734"/>
                </a:lnTo>
                <a:lnTo>
                  <a:pt x="756644" y="223838"/>
                </a:lnTo>
                <a:lnTo>
                  <a:pt x="705536" y="223838"/>
                </a:lnTo>
                <a:close/>
                <a:moveTo>
                  <a:pt x="605814" y="208734"/>
                </a:moveTo>
                <a:lnTo>
                  <a:pt x="655675" y="208734"/>
                </a:lnTo>
                <a:lnTo>
                  <a:pt x="655675" y="223838"/>
                </a:lnTo>
                <a:lnTo>
                  <a:pt x="605814" y="223838"/>
                </a:lnTo>
                <a:close/>
                <a:moveTo>
                  <a:pt x="504845" y="208734"/>
                </a:moveTo>
                <a:lnTo>
                  <a:pt x="554706" y="208734"/>
                </a:lnTo>
                <a:lnTo>
                  <a:pt x="554706" y="223838"/>
                </a:lnTo>
                <a:lnTo>
                  <a:pt x="504845" y="223838"/>
                </a:lnTo>
                <a:close/>
                <a:moveTo>
                  <a:pt x="403876" y="208734"/>
                </a:moveTo>
                <a:lnTo>
                  <a:pt x="453737" y="208734"/>
                </a:lnTo>
                <a:lnTo>
                  <a:pt x="453737" y="223838"/>
                </a:lnTo>
                <a:lnTo>
                  <a:pt x="403876" y="223838"/>
                </a:lnTo>
                <a:close/>
                <a:moveTo>
                  <a:pt x="302907" y="208734"/>
                </a:moveTo>
                <a:lnTo>
                  <a:pt x="352768" y="208734"/>
                </a:lnTo>
                <a:lnTo>
                  <a:pt x="352768" y="223838"/>
                </a:lnTo>
                <a:lnTo>
                  <a:pt x="302907" y="223838"/>
                </a:lnTo>
                <a:close/>
                <a:moveTo>
                  <a:pt x="201938" y="208734"/>
                </a:moveTo>
                <a:lnTo>
                  <a:pt x="253046" y="208734"/>
                </a:lnTo>
                <a:lnTo>
                  <a:pt x="253046" y="223838"/>
                </a:lnTo>
                <a:lnTo>
                  <a:pt x="201938" y="223838"/>
                </a:lnTo>
                <a:close/>
                <a:moveTo>
                  <a:pt x="100969" y="208734"/>
                </a:moveTo>
                <a:lnTo>
                  <a:pt x="152077" y="208734"/>
                </a:lnTo>
                <a:lnTo>
                  <a:pt x="152077" y="223838"/>
                </a:lnTo>
                <a:lnTo>
                  <a:pt x="100969" y="223838"/>
                </a:lnTo>
                <a:close/>
                <a:moveTo>
                  <a:pt x="0" y="208734"/>
                </a:moveTo>
                <a:lnTo>
                  <a:pt x="49861" y="208734"/>
                </a:lnTo>
                <a:lnTo>
                  <a:pt x="49861" y="223838"/>
                </a:lnTo>
                <a:lnTo>
                  <a:pt x="0" y="223838"/>
                </a:lnTo>
                <a:close/>
                <a:moveTo>
                  <a:pt x="2420769" y="0"/>
                </a:moveTo>
                <a:lnTo>
                  <a:pt x="2470624" y="0"/>
                </a:lnTo>
                <a:lnTo>
                  <a:pt x="2470624" y="9988"/>
                </a:lnTo>
                <a:lnTo>
                  <a:pt x="2420769" y="9988"/>
                </a:lnTo>
                <a:close/>
                <a:moveTo>
                  <a:pt x="2318568" y="0"/>
                </a:moveTo>
                <a:lnTo>
                  <a:pt x="2369668" y="0"/>
                </a:lnTo>
                <a:lnTo>
                  <a:pt x="2369668" y="9988"/>
                </a:lnTo>
                <a:lnTo>
                  <a:pt x="2318568" y="9988"/>
                </a:lnTo>
                <a:close/>
                <a:moveTo>
                  <a:pt x="2218858" y="0"/>
                </a:moveTo>
                <a:lnTo>
                  <a:pt x="2268713" y="0"/>
                </a:lnTo>
                <a:lnTo>
                  <a:pt x="2268713" y="9988"/>
                </a:lnTo>
                <a:lnTo>
                  <a:pt x="2218858" y="9988"/>
                </a:lnTo>
                <a:close/>
                <a:moveTo>
                  <a:pt x="2117903" y="0"/>
                </a:moveTo>
                <a:lnTo>
                  <a:pt x="2167758" y="0"/>
                </a:lnTo>
                <a:lnTo>
                  <a:pt x="2167758" y="9988"/>
                </a:lnTo>
                <a:lnTo>
                  <a:pt x="2117903" y="9988"/>
                </a:lnTo>
                <a:close/>
                <a:moveTo>
                  <a:pt x="2016948" y="0"/>
                </a:moveTo>
                <a:lnTo>
                  <a:pt x="2066802" y="0"/>
                </a:lnTo>
                <a:lnTo>
                  <a:pt x="2066802" y="9988"/>
                </a:lnTo>
                <a:lnTo>
                  <a:pt x="2016948" y="9988"/>
                </a:lnTo>
                <a:close/>
                <a:moveTo>
                  <a:pt x="1915992" y="0"/>
                </a:moveTo>
                <a:lnTo>
                  <a:pt x="1965847" y="0"/>
                </a:lnTo>
                <a:lnTo>
                  <a:pt x="1965847" y="9988"/>
                </a:lnTo>
                <a:lnTo>
                  <a:pt x="1915992" y="9988"/>
                </a:lnTo>
                <a:close/>
                <a:moveTo>
                  <a:pt x="1815037" y="0"/>
                </a:moveTo>
                <a:lnTo>
                  <a:pt x="1864891" y="0"/>
                </a:lnTo>
                <a:lnTo>
                  <a:pt x="1864891" y="9988"/>
                </a:lnTo>
                <a:lnTo>
                  <a:pt x="1815037" y="9988"/>
                </a:lnTo>
                <a:close/>
                <a:moveTo>
                  <a:pt x="1714081" y="0"/>
                </a:moveTo>
                <a:lnTo>
                  <a:pt x="1765182" y="0"/>
                </a:lnTo>
                <a:lnTo>
                  <a:pt x="1765182" y="9988"/>
                </a:lnTo>
                <a:lnTo>
                  <a:pt x="1714081" y="9988"/>
                </a:lnTo>
                <a:close/>
                <a:moveTo>
                  <a:pt x="1613126" y="0"/>
                </a:moveTo>
                <a:lnTo>
                  <a:pt x="1664227" y="0"/>
                </a:lnTo>
                <a:lnTo>
                  <a:pt x="1664227" y="9988"/>
                </a:lnTo>
                <a:lnTo>
                  <a:pt x="1613126" y="9988"/>
                </a:lnTo>
                <a:close/>
                <a:moveTo>
                  <a:pt x="1512171" y="0"/>
                </a:moveTo>
                <a:lnTo>
                  <a:pt x="1563271" y="0"/>
                </a:lnTo>
                <a:lnTo>
                  <a:pt x="1563271" y="9988"/>
                </a:lnTo>
                <a:lnTo>
                  <a:pt x="1512171" y="9988"/>
                </a:lnTo>
                <a:close/>
                <a:moveTo>
                  <a:pt x="1412461" y="0"/>
                </a:moveTo>
                <a:lnTo>
                  <a:pt x="1462316" y="0"/>
                </a:lnTo>
                <a:lnTo>
                  <a:pt x="1462316" y="9988"/>
                </a:lnTo>
                <a:lnTo>
                  <a:pt x="1412461" y="9988"/>
                </a:lnTo>
                <a:close/>
                <a:moveTo>
                  <a:pt x="1311506" y="0"/>
                </a:moveTo>
                <a:lnTo>
                  <a:pt x="1361361" y="0"/>
                </a:lnTo>
                <a:lnTo>
                  <a:pt x="1361361" y="9988"/>
                </a:lnTo>
                <a:lnTo>
                  <a:pt x="1311506" y="9988"/>
                </a:lnTo>
                <a:close/>
                <a:moveTo>
                  <a:pt x="1210551" y="0"/>
                </a:moveTo>
                <a:lnTo>
                  <a:pt x="1261652" y="0"/>
                </a:lnTo>
                <a:lnTo>
                  <a:pt x="1261652" y="9988"/>
                </a:lnTo>
                <a:lnTo>
                  <a:pt x="1210551" y="9988"/>
                </a:lnTo>
                <a:close/>
                <a:moveTo>
                  <a:pt x="1109595" y="0"/>
                </a:moveTo>
                <a:lnTo>
                  <a:pt x="1159450" y="0"/>
                </a:lnTo>
                <a:lnTo>
                  <a:pt x="1159450" y="9988"/>
                </a:lnTo>
                <a:lnTo>
                  <a:pt x="1109595" y="998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1" name="Google Shape;261;p16"/>
          <p:cNvSpPr/>
          <p:nvPr/>
        </p:nvSpPr>
        <p:spPr>
          <a:xfrm>
            <a:off x="14590613" y="2669309"/>
            <a:ext cx="2470623" cy="767654"/>
          </a:xfrm>
          <a:custGeom>
            <a:rect b="b" l="l" r="r" t="t"/>
            <a:pathLst>
              <a:path extrusionOk="0" h="767654" w="2470623">
                <a:moveTo>
                  <a:pt x="2419515" y="752546"/>
                </a:moveTo>
                <a:lnTo>
                  <a:pt x="2470623" y="752546"/>
                </a:lnTo>
                <a:lnTo>
                  <a:pt x="2470623" y="767654"/>
                </a:lnTo>
                <a:lnTo>
                  <a:pt x="2419515" y="767654"/>
                </a:lnTo>
                <a:close/>
                <a:moveTo>
                  <a:pt x="2318547" y="752546"/>
                </a:moveTo>
                <a:lnTo>
                  <a:pt x="2369655" y="752546"/>
                </a:lnTo>
                <a:lnTo>
                  <a:pt x="2369655" y="767654"/>
                </a:lnTo>
                <a:lnTo>
                  <a:pt x="2318547" y="767654"/>
                </a:lnTo>
                <a:close/>
                <a:moveTo>
                  <a:pt x="2218825" y="752546"/>
                </a:moveTo>
                <a:lnTo>
                  <a:pt x="2268685" y="752546"/>
                </a:lnTo>
                <a:lnTo>
                  <a:pt x="2268685" y="767654"/>
                </a:lnTo>
                <a:lnTo>
                  <a:pt x="2218825" y="767654"/>
                </a:lnTo>
                <a:close/>
                <a:moveTo>
                  <a:pt x="2117855" y="752546"/>
                </a:moveTo>
                <a:lnTo>
                  <a:pt x="2167717" y="752546"/>
                </a:lnTo>
                <a:lnTo>
                  <a:pt x="2167717" y="767654"/>
                </a:lnTo>
                <a:lnTo>
                  <a:pt x="2117855" y="767654"/>
                </a:lnTo>
                <a:close/>
                <a:moveTo>
                  <a:pt x="2016886" y="752546"/>
                </a:moveTo>
                <a:lnTo>
                  <a:pt x="2066748" y="752546"/>
                </a:lnTo>
                <a:lnTo>
                  <a:pt x="2066748" y="767654"/>
                </a:lnTo>
                <a:lnTo>
                  <a:pt x="2016886" y="767654"/>
                </a:lnTo>
                <a:close/>
                <a:moveTo>
                  <a:pt x="1915917" y="752546"/>
                </a:moveTo>
                <a:lnTo>
                  <a:pt x="1965779" y="752546"/>
                </a:lnTo>
                <a:lnTo>
                  <a:pt x="1965779" y="767654"/>
                </a:lnTo>
                <a:lnTo>
                  <a:pt x="1915917" y="767654"/>
                </a:lnTo>
                <a:close/>
                <a:moveTo>
                  <a:pt x="1814948" y="752546"/>
                </a:moveTo>
                <a:lnTo>
                  <a:pt x="1864810" y="752546"/>
                </a:lnTo>
                <a:lnTo>
                  <a:pt x="1864810" y="767654"/>
                </a:lnTo>
                <a:lnTo>
                  <a:pt x="1814948" y="767654"/>
                </a:lnTo>
                <a:close/>
                <a:moveTo>
                  <a:pt x="1713979" y="752546"/>
                </a:moveTo>
                <a:lnTo>
                  <a:pt x="1765087" y="752546"/>
                </a:lnTo>
                <a:lnTo>
                  <a:pt x="1765087" y="767654"/>
                </a:lnTo>
                <a:lnTo>
                  <a:pt x="1713979" y="767654"/>
                </a:lnTo>
                <a:close/>
                <a:moveTo>
                  <a:pt x="1613011" y="752546"/>
                </a:moveTo>
                <a:lnTo>
                  <a:pt x="1662872" y="752546"/>
                </a:lnTo>
                <a:lnTo>
                  <a:pt x="1662872" y="767654"/>
                </a:lnTo>
                <a:lnTo>
                  <a:pt x="1613011" y="767654"/>
                </a:lnTo>
                <a:close/>
                <a:moveTo>
                  <a:pt x="1512041" y="752546"/>
                </a:moveTo>
                <a:lnTo>
                  <a:pt x="1561903" y="752546"/>
                </a:lnTo>
                <a:lnTo>
                  <a:pt x="1561903" y="767654"/>
                </a:lnTo>
                <a:lnTo>
                  <a:pt x="1512041" y="767654"/>
                </a:lnTo>
                <a:close/>
                <a:moveTo>
                  <a:pt x="1411073" y="752546"/>
                </a:moveTo>
                <a:lnTo>
                  <a:pt x="1462180" y="752546"/>
                </a:lnTo>
                <a:lnTo>
                  <a:pt x="1462180" y="767654"/>
                </a:lnTo>
                <a:lnTo>
                  <a:pt x="1411073" y="767654"/>
                </a:lnTo>
                <a:close/>
                <a:moveTo>
                  <a:pt x="1310104" y="752546"/>
                </a:moveTo>
                <a:lnTo>
                  <a:pt x="1361211" y="752546"/>
                </a:lnTo>
                <a:lnTo>
                  <a:pt x="1361211" y="767654"/>
                </a:lnTo>
                <a:lnTo>
                  <a:pt x="1310104" y="767654"/>
                </a:lnTo>
                <a:close/>
                <a:moveTo>
                  <a:pt x="1209135" y="752546"/>
                </a:moveTo>
                <a:lnTo>
                  <a:pt x="1260242" y="752546"/>
                </a:lnTo>
                <a:lnTo>
                  <a:pt x="1260242" y="767654"/>
                </a:lnTo>
                <a:lnTo>
                  <a:pt x="1209135" y="767654"/>
                </a:lnTo>
                <a:close/>
                <a:moveTo>
                  <a:pt x="1109412" y="752546"/>
                </a:moveTo>
                <a:lnTo>
                  <a:pt x="1159273" y="752546"/>
                </a:lnTo>
                <a:lnTo>
                  <a:pt x="1159273" y="767654"/>
                </a:lnTo>
                <a:lnTo>
                  <a:pt x="1109412" y="767654"/>
                </a:lnTo>
                <a:close/>
                <a:moveTo>
                  <a:pt x="1008443" y="752546"/>
                </a:moveTo>
                <a:lnTo>
                  <a:pt x="1058304" y="752546"/>
                </a:lnTo>
                <a:lnTo>
                  <a:pt x="1058304" y="767654"/>
                </a:lnTo>
                <a:lnTo>
                  <a:pt x="1008443" y="767654"/>
                </a:lnTo>
                <a:close/>
                <a:moveTo>
                  <a:pt x="907474" y="752546"/>
                </a:moveTo>
                <a:lnTo>
                  <a:pt x="957335" y="752546"/>
                </a:lnTo>
                <a:lnTo>
                  <a:pt x="957335" y="767654"/>
                </a:lnTo>
                <a:lnTo>
                  <a:pt x="907474" y="767654"/>
                </a:lnTo>
                <a:close/>
                <a:moveTo>
                  <a:pt x="806505" y="752546"/>
                </a:moveTo>
                <a:lnTo>
                  <a:pt x="856366" y="752546"/>
                </a:lnTo>
                <a:lnTo>
                  <a:pt x="856366" y="767654"/>
                </a:lnTo>
                <a:lnTo>
                  <a:pt x="806505" y="767654"/>
                </a:lnTo>
                <a:close/>
                <a:moveTo>
                  <a:pt x="705536" y="752546"/>
                </a:moveTo>
                <a:lnTo>
                  <a:pt x="756644" y="752546"/>
                </a:lnTo>
                <a:lnTo>
                  <a:pt x="756644" y="767654"/>
                </a:lnTo>
                <a:lnTo>
                  <a:pt x="705536" y="767654"/>
                </a:lnTo>
                <a:close/>
                <a:moveTo>
                  <a:pt x="604567" y="752546"/>
                </a:moveTo>
                <a:lnTo>
                  <a:pt x="655675" y="752546"/>
                </a:lnTo>
                <a:lnTo>
                  <a:pt x="655675" y="767654"/>
                </a:lnTo>
                <a:lnTo>
                  <a:pt x="604567" y="767654"/>
                </a:lnTo>
                <a:close/>
                <a:moveTo>
                  <a:pt x="503598" y="752546"/>
                </a:moveTo>
                <a:lnTo>
                  <a:pt x="553460" y="752546"/>
                </a:lnTo>
                <a:lnTo>
                  <a:pt x="553460" y="767654"/>
                </a:lnTo>
                <a:lnTo>
                  <a:pt x="503598" y="767654"/>
                </a:lnTo>
                <a:close/>
                <a:moveTo>
                  <a:pt x="402629" y="752546"/>
                </a:moveTo>
                <a:lnTo>
                  <a:pt x="453737" y="752546"/>
                </a:lnTo>
                <a:lnTo>
                  <a:pt x="453737" y="767654"/>
                </a:lnTo>
                <a:lnTo>
                  <a:pt x="402629" y="767654"/>
                </a:lnTo>
                <a:close/>
                <a:moveTo>
                  <a:pt x="302907" y="752546"/>
                </a:moveTo>
                <a:lnTo>
                  <a:pt x="352768" y="752546"/>
                </a:lnTo>
                <a:lnTo>
                  <a:pt x="352768" y="767654"/>
                </a:lnTo>
                <a:lnTo>
                  <a:pt x="302907" y="767654"/>
                </a:lnTo>
                <a:close/>
                <a:moveTo>
                  <a:pt x="200691" y="752546"/>
                </a:moveTo>
                <a:lnTo>
                  <a:pt x="251799" y="752546"/>
                </a:lnTo>
                <a:lnTo>
                  <a:pt x="251799" y="767654"/>
                </a:lnTo>
                <a:lnTo>
                  <a:pt x="200691" y="767654"/>
                </a:lnTo>
                <a:close/>
                <a:moveTo>
                  <a:pt x="100969" y="752546"/>
                </a:moveTo>
                <a:lnTo>
                  <a:pt x="150830" y="752546"/>
                </a:lnTo>
                <a:lnTo>
                  <a:pt x="150830" y="767654"/>
                </a:lnTo>
                <a:lnTo>
                  <a:pt x="100969" y="767654"/>
                </a:lnTo>
                <a:close/>
                <a:moveTo>
                  <a:pt x="0" y="752546"/>
                </a:moveTo>
                <a:lnTo>
                  <a:pt x="49861" y="752546"/>
                </a:lnTo>
                <a:lnTo>
                  <a:pt x="49861" y="767654"/>
                </a:lnTo>
                <a:lnTo>
                  <a:pt x="0" y="767654"/>
                </a:lnTo>
                <a:close/>
                <a:moveTo>
                  <a:pt x="2419521" y="543810"/>
                </a:moveTo>
                <a:lnTo>
                  <a:pt x="2470621" y="543810"/>
                </a:lnTo>
                <a:lnTo>
                  <a:pt x="2470621" y="553698"/>
                </a:lnTo>
                <a:lnTo>
                  <a:pt x="2419521" y="553698"/>
                </a:lnTo>
                <a:close/>
                <a:moveTo>
                  <a:pt x="2318565" y="543810"/>
                </a:moveTo>
                <a:lnTo>
                  <a:pt x="2369667" y="543810"/>
                </a:lnTo>
                <a:lnTo>
                  <a:pt x="2369667" y="553698"/>
                </a:lnTo>
                <a:lnTo>
                  <a:pt x="2318565" y="553698"/>
                </a:lnTo>
                <a:close/>
                <a:moveTo>
                  <a:pt x="2218857" y="543810"/>
                </a:moveTo>
                <a:lnTo>
                  <a:pt x="2268711" y="543810"/>
                </a:lnTo>
                <a:lnTo>
                  <a:pt x="2268711" y="553698"/>
                </a:lnTo>
                <a:lnTo>
                  <a:pt x="2218857" y="553698"/>
                </a:lnTo>
                <a:close/>
                <a:moveTo>
                  <a:pt x="2117901" y="543810"/>
                </a:moveTo>
                <a:lnTo>
                  <a:pt x="2167755" y="543810"/>
                </a:lnTo>
                <a:lnTo>
                  <a:pt x="2167755" y="553698"/>
                </a:lnTo>
                <a:lnTo>
                  <a:pt x="2117901" y="553698"/>
                </a:lnTo>
                <a:close/>
                <a:moveTo>
                  <a:pt x="2016945" y="543810"/>
                </a:moveTo>
                <a:lnTo>
                  <a:pt x="2066800" y="543810"/>
                </a:lnTo>
                <a:lnTo>
                  <a:pt x="2066800" y="553698"/>
                </a:lnTo>
                <a:lnTo>
                  <a:pt x="2016945" y="553698"/>
                </a:lnTo>
                <a:close/>
                <a:moveTo>
                  <a:pt x="1915990" y="543810"/>
                </a:moveTo>
                <a:lnTo>
                  <a:pt x="1965845" y="543810"/>
                </a:lnTo>
                <a:lnTo>
                  <a:pt x="1965845" y="553698"/>
                </a:lnTo>
                <a:lnTo>
                  <a:pt x="1915990" y="553698"/>
                </a:lnTo>
                <a:close/>
                <a:moveTo>
                  <a:pt x="1815035" y="543810"/>
                </a:moveTo>
                <a:lnTo>
                  <a:pt x="1864889" y="543810"/>
                </a:lnTo>
                <a:lnTo>
                  <a:pt x="1864889" y="553698"/>
                </a:lnTo>
                <a:lnTo>
                  <a:pt x="1815035" y="553698"/>
                </a:lnTo>
                <a:close/>
                <a:moveTo>
                  <a:pt x="1714079" y="543810"/>
                </a:moveTo>
                <a:lnTo>
                  <a:pt x="1765180" y="543810"/>
                </a:lnTo>
                <a:lnTo>
                  <a:pt x="1765180" y="553698"/>
                </a:lnTo>
                <a:lnTo>
                  <a:pt x="1714079" y="553698"/>
                </a:lnTo>
                <a:close/>
                <a:moveTo>
                  <a:pt x="1613124" y="543810"/>
                </a:moveTo>
                <a:lnTo>
                  <a:pt x="1662978" y="543810"/>
                </a:lnTo>
                <a:lnTo>
                  <a:pt x="1662978" y="553698"/>
                </a:lnTo>
                <a:lnTo>
                  <a:pt x="1613124" y="553698"/>
                </a:lnTo>
                <a:close/>
                <a:moveTo>
                  <a:pt x="1512168" y="543810"/>
                </a:moveTo>
                <a:lnTo>
                  <a:pt x="1562023" y="543810"/>
                </a:lnTo>
                <a:lnTo>
                  <a:pt x="1562023" y="553698"/>
                </a:lnTo>
                <a:lnTo>
                  <a:pt x="1512168" y="553698"/>
                </a:lnTo>
                <a:close/>
                <a:moveTo>
                  <a:pt x="1411213" y="543810"/>
                </a:moveTo>
                <a:lnTo>
                  <a:pt x="1462314" y="543810"/>
                </a:lnTo>
                <a:lnTo>
                  <a:pt x="1462314" y="553698"/>
                </a:lnTo>
                <a:lnTo>
                  <a:pt x="1411213" y="553698"/>
                </a:lnTo>
                <a:close/>
                <a:moveTo>
                  <a:pt x="1310257" y="543810"/>
                </a:moveTo>
                <a:lnTo>
                  <a:pt x="1361358" y="543810"/>
                </a:lnTo>
                <a:lnTo>
                  <a:pt x="1361358" y="553698"/>
                </a:lnTo>
                <a:lnTo>
                  <a:pt x="1310257" y="553698"/>
                </a:lnTo>
                <a:close/>
                <a:moveTo>
                  <a:pt x="1209302" y="543810"/>
                </a:moveTo>
                <a:lnTo>
                  <a:pt x="1260403" y="543810"/>
                </a:lnTo>
                <a:lnTo>
                  <a:pt x="1260403" y="553698"/>
                </a:lnTo>
                <a:lnTo>
                  <a:pt x="1209302" y="553698"/>
                </a:lnTo>
                <a:close/>
                <a:moveTo>
                  <a:pt x="1109593" y="543810"/>
                </a:moveTo>
                <a:lnTo>
                  <a:pt x="1159448" y="543810"/>
                </a:lnTo>
                <a:lnTo>
                  <a:pt x="1159448" y="553698"/>
                </a:lnTo>
                <a:lnTo>
                  <a:pt x="1109593" y="553698"/>
                </a:lnTo>
                <a:close/>
                <a:moveTo>
                  <a:pt x="2419515" y="208735"/>
                </a:moveTo>
                <a:lnTo>
                  <a:pt x="2470623" y="208735"/>
                </a:lnTo>
                <a:lnTo>
                  <a:pt x="2470623" y="218723"/>
                </a:lnTo>
                <a:lnTo>
                  <a:pt x="2419515" y="218723"/>
                </a:lnTo>
                <a:close/>
                <a:moveTo>
                  <a:pt x="2318547" y="208735"/>
                </a:moveTo>
                <a:lnTo>
                  <a:pt x="2369655" y="208735"/>
                </a:lnTo>
                <a:lnTo>
                  <a:pt x="2369655" y="218723"/>
                </a:lnTo>
                <a:lnTo>
                  <a:pt x="2318547" y="218723"/>
                </a:lnTo>
                <a:close/>
                <a:moveTo>
                  <a:pt x="2218825" y="208735"/>
                </a:moveTo>
                <a:lnTo>
                  <a:pt x="2268685" y="208735"/>
                </a:lnTo>
                <a:lnTo>
                  <a:pt x="2268685" y="218723"/>
                </a:lnTo>
                <a:lnTo>
                  <a:pt x="2218825" y="218723"/>
                </a:lnTo>
                <a:close/>
                <a:moveTo>
                  <a:pt x="2117855" y="208735"/>
                </a:moveTo>
                <a:lnTo>
                  <a:pt x="2167717" y="208735"/>
                </a:lnTo>
                <a:lnTo>
                  <a:pt x="2167717" y="218723"/>
                </a:lnTo>
                <a:lnTo>
                  <a:pt x="2117855" y="218723"/>
                </a:lnTo>
                <a:close/>
                <a:moveTo>
                  <a:pt x="2016886" y="208735"/>
                </a:moveTo>
                <a:lnTo>
                  <a:pt x="2066748" y="208735"/>
                </a:lnTo>
                <a:lnTo>
                  <a:pt x="2066748" y="218723"/>
                </a:lnTo>
                <a:lnTo>
                  <a:pt x="2016886" y="218723"/>
                </a:lnTo>
                <a:close/>
                <a:moveTo>
                  <a:pt x="1915917" y="208735"/>
                </a:moveTo>
                <a:lnTo>
                  <a:pt x="1965779" y="208735"/>
                </a:lnTo>
                <a:lnTo>
                  <a:pt x="1965779" y="218723"/>
                </a:lnTo>
                <a:lnTo>
                  <a:pt x="1915917" y="218723"/>
                </a:lnTo>
                <a:close/>
                <a:moveTo>
                  <a:pt x="1814948" y="208735"/>
                </a:moveTo>
                <a:lnTo>
                  <a:pt x="1864810" y="208735"/>
                </a:lnTo>
                <a:lnTo>
                  <a:pt x="1864810" y="218723"/>
                </a:lnTo>
                <a:lnTo>
                  <a:pt x="1814948" y="218723"/>
                </a:lnTo>
                <a:close/>
                <a:moveTo>
                  <a:pt x="1713979" y="208735"/>
                </a:moveTo>
                <a:lnTo>
                  <a:pt x="1765087" y="208735"/>
                </a:lnTo>
                <a:lnTo>
                  <a:pt x="1765087" y="218723"/>
                </a:lnTo>
                <a:lnTo>
                  <a:pt x="1713979" y="218723"/>
                </a:lnTo>
                <a:close/>
                <a:moveTo>
                  <a:pt x="1613011" y="208735"/>
                </a:moveTo>
                <a:lnTo>
                  <a:pt x="1662872" y="208735"/>
                </a:lnTo>
                <a:lnTo>
                  <a:pt x="1662872" y="218723"/>
                </a:lnTo>
                <a:lnTo>
                  <a:pt x="1613011" y="218723"/>
                </a:lnTo>
                <a:close/>
                <a:moveTo>
                  <a:pt x="1512041" y="208735"/>
                </a:moveTo>
                <a:lnTo>
                  <a:pt x="1561903" y="208735"/>
                </a:lnTo>
                <a:lnTo>
                  <a:pt x="1561903" y="218723"/>
                </a:lnTo>
                <a:lnTo>
                  <a:pt x="1512041" y="218723"/>
                </a:lnTo>
                <a:close/>
                <a:moveTo>
                  <a:pt x="1411073" y="208735"/>
                </a:moveTo>
                <a:lnTo>
                  <a:pt x="1462180" y="208735"/>
                </a:lnTo>
                <a:lnTo>
                  <a:pt x="1462180" y="218723"/>
                </a:lnTo>
                <a:lnTo>
                  <a:pt x="1411073" y="218723"/>
                </a:lnTo>
                <a:close/>
                <a:moveTo>
                  <a:pt x="1310104" y="208735"/>
                </a:moveTo>
                <a:lnTo>
                  <a:pt x="1361211" y="208735"/>
                </a:lnTo>
                <a:lnTo>
                  <a:pt x="1361211" y="218723"/>
                </a:lnTo>
                <a:lnTo>
                  <a:pt x="1310104" y="218723"/>
                </a:lnTo>
                <a:close/>
                <a:moveTo>
                  <a:pt x="1209135" y="208735"/>
                </a:moveTo>
                <a:lnTo>
                  <a:pt x="1260242" y="208735"/>
                </a:lnTo>
                <a:lnTo>
                  <a:pt x="1260242" y="218723"/>
                </a:lnTo>
                <a:lnTo>
                  <a:pt x="1209135" y="218723"/>
                </a:lnTo>
                <a:close/>
                <a:moveTo>
                  <a:pt x="1109412" y="208735"/>
                </a:moveTo>
                <a:lnTo>
                  <a:pt x="1159273" y="208735"/>
                </a:lnTo>
                <a:lnTo>
                  <a:pt x="1159273" y="218723"/>
                </a:lnTo>
                <a:lnTo>
                  <a:pt x="1109412" y="218723"/>
                </a:lnTo>
                <a:close/>
                <a:moveTo>
                  <a:pt x="1008443" y="208735"/>
                </a:moveTo>
                <a:lnTo>
                  <a:pt x="1058304" y="208735"/>
                </a:lnTo>
                <a:lnTo>
                  <a:pt x="1058304" y="218723"/>
                </a:lnTo>
                <a:lnTo>
                  <a:pt x="1008443" y="218723"/>
                </a:lnTo>
                <a:close/>
                <a:moveTo>
                  <a:pt x="907474" y="208735"/>
                </a:moveTo>
                <a:lnTo>
                  <a:pt x="957335" y="208735"/>
                </a:lnTo>
                <a:lnTo>
                  <a:pt x="957335" y="218723"/>
                </a:lnTo>
                <a:lnTo>
                  <a:pt x="907474" y="218723"/>
                </a:lnTo>
                <a:close/>
                <a:moveTo>
                  <a:pt x="806505" y="208735"/>
                </a:moveTo>
                <a:lnTo>
                  <a:pt x="856366" y="208735"/>
                </a:lnTo>
                <a:lnTo>
                  <a:pt x="856366" y="218723"/>
                </a:lnTo>
                <a:lnTo>
                  <a:pt x="806505" y="218723"/>
                </a:lnTo>
                <a:close/>
                <a:moveTo>
                  <a:pt x="705536" y="208735"/>
                </a:moveTo>
                <a:lnTo>
                  <a:pt x="756644" y="208735"/>
                </a:lnTo>
                <a:lnTo>
                  <a:pt x="756644" y="218723"/>
                </a:lnTo>
                <a:lnTo>
                  <a:pt x="705536" y="218723"/>
                </a:lnTo>
                <a:close/>
                <a:moveTo>
                  <a:pt x="604567" y="208735"/>
                </a:moveTo>
                <a:lnTo>
                  <a:pt x="655675" y="208735"/>
                </a:lnTo>
                <a:lnTo>
                  <a:pt x="655675" y="218723"/>
                </a:lnTo>
                <a:lnTo>
                  <a:pt x="604567" y="218723"/>
                </a:lnTo>
                <a:close/>
                <a:moveTo>
                  <a:pt x="503598" y="208735"/>
                </a:moveTo>
                <a:lnTo>
                  <a:pt x="553460" y="208735"/>
                </a:lnTo>
                <a:lnTo>
                  <a:pt x="553460" y="218723"/>
                </a:lnTo>
                <a:lnTo>
                  <a:pt x="503598" y="218723"/>
                </a:lnTo>
                <a:close/>
                <a:moveTo>
                  <a:pt x="402629" y="208735"/>
                </a:moveTo>
                <a:lnTo>
                  <a:pt x="453737" y="208735"/>
                </a:lnTo>
                <a:lnTo>
                  <a:pt x="453737" y="218723"/>
                </a:lnTo>
                <a:lnTo>
                  <a:pt x="402629" y="218723"/>
                </a:lnTo>
                <a:close/>
                <a:moveTo>
                  <a:pt x="302907" y="208735"/>
                </a:moveTo>
                <a:lnTo>
                  <a:pt x="352768" y="208735"/>
                </a:lnTo>
                <a:lnTo>
                  <a:pt x="352768" y="218723"/>
                </a:lnTo>
                <a:lnTo>
                  <a:pt x="302907" y="218723"/>
                </a:lnTo>
                <a:close/>
                <a:moveTo>
                  <a:pt x="200691" y="208735"/>
                </a:moveTo>
                <a:lnTo>
                  <a:pt x="251799" y="208735"/>
                </a:lnTo>
                <a:lnTo>
                  <a:pt x="251799" y="218723"/>
                </a:lnTo>
                <a:lnTo>
                  <a:pt x="200691" y="218723"/>
                </a:lnTo>
                <a:close/>
                <a:moveTo>
                  <a:pt x="100969" y="208735"/>
                </a:moveTo>
                <a:lnTo>
                  <a:pt x="150830" y="208735"/>
                </a:lnTo>
                <a:lnTo>
                  <a:pt x="150830" y="218723"/>
                </a:lnTo>
                <a:lnTo>
                  <a:pt x="100969" y="218723"/>
                </a:lnTo>
                <a:close/>
                <a:moveTo>
                  <a:pt x="0" y="208735"/>
                </a:moveTo>
                <a:lnTo>
                  <a:pt x="49861" y="208735"/>
                </a:lnTo>
                <a:lnTo>
                  <a:pt x="49861" y="218723"/>
                </a:lnTo>
                <a:lnTo>
                  <a:pt x="0" y="218723"/>
                </a:lnTo>
                <a:close/>
                <a:moveTo>
                  <a:pt x="2419521" y="0"/>
                </a:moveTo>
                <a:lnTo>
                  <a:pt x="2470621" y="0"/>
                </a:lnTo>
                <a:lnTo>
                  <a:pt x="2470621" y="9988"/>
                </a:lnTo>
                <a:lnTo>
                  <a:pt x="2419521" y="9988"/>
                </a:lnTo>
                <a:close/>
                <a:moveTo>
                  <a:pt x="2318565" y="0"/>
                </a:moveTo>
                <a:lnTo>
                  <a:pt x="2369667" y="0"/>
                </a:lnTo>
                <a:lnTo>
                  <a:pt x="2369667" y="9988"/>
                </a:lnTo>
                <a:lnTo>
                  <a:pt x="2318565" y="9988"/>
                </a:lnTo>
                <a:close/>
                <a:moveTo>
                  <a:pt x="2218857" y="0"/>
                </a:moveTo>
                <a:lnTo>
                  <a:pt x="2268711" y="0"/>
                </a:lnTo>
                <a:lnTo>
                  <a:pt x="2268711" y="9988"/>
                </a:lnTo>
                <a:lnTo>
                  <a:pt x="2218857" y="9988"/>
                </a:lnTo>
                <a:close/>
                <a:moveTo>
                  <a:pt x="2117901" y="0"/>
                </a:moveTo>
                <a:lnTo>
                  <a:pt x="2167755" y="0"/>
                </a:lnTo>
                <a:lnTo>
                  <a:pt x="2167755" y="9988"/>
                </a:lnTo>
                <a:lnTo>
                  <a:pt x="2117901" y="9988"/>
                </a:lnTo>
                <a:close/>
                <a:moveTo>
                  <a:pt x="2016945" y="0"/>
                </a:moveTo>
                <a:lnTo>
                  <a:pt x="2066800" y="0"/>
                </a:lnTo>
                <a:lnTo>
                  <a:pt x="2066800" y="9988"/>
                </a:lnTo>
                <a:lnTo>
                  <a:pt x="2016945" y="9988"/>
                </a:lnTo>
                <a:close/>
                <a:moveTo>
                  <a:pt x="1915990" y="0"/>
                </a:moveTo>
                <a:lnTo>
                  <a:pt x="1965845" y="0"/>
                </a:lnTo>
                <a:lnTo>
                  <a:pt x="1965845" y="9988"/>
                </a:lnTo>
                <a:lnTo>
                  <a:pt x="1915990" y="9988"/>
                </a:lnTo>
                <a:close/>
                <a:moveTo>
                  <a:pt x="1815035" y="0"/>
                </a:moveTo>
                <a:lnTo>
                  <a:pt x="1864889" y="0"/>
                </a:lnTo>
                <a:lnTo>
                  <a:pt x="1864889" y="9988"/>
                </a:lnTo>
                <a:lnTo>
                  <a:pt x="1815035" y="9988"/>
                </a:lnTo>
                <a:close/>
                <a:moveTo>
                  <a:pt x="1714079" y="0"/>
                </a:moveTo>
                <a:lnTo>
                  <a:pt x="1765180" y="0"/>
                </a:lnTo>
                <a:lnTo>
                  <a:pt x="1765180" y="9988"/>
                </a:lnTo>
                <a:lnTo>
                  <a:pt x="1714079" y="9988"/>
                </a:lnTo>
                <a:close/>
                <a:moveTo>
                  <a:pt x="1613124" y="0"/>
                </a:moveTo>
                <a:lnTo>
                  <a:pt x="1662978" y="0"/>
                </a:lnTo>
                <a:lnTo>
                  <a:pt x="1662978" y="9988"/>
                </a:lnTo>
                <a:lnTo>
                  <a:pt x="1613124" y="9988"/>
                </a:lnTo>
                <a:close/>
                <a:moveTo>
                  <a:pt x="1512168" y="0"/>
                </a:moveTo>
                <a:lnTo>
                  <a:pt x="1562023" y="0"/>
                </a:lnTo>
                <a:lnTo>
                  <a:pt x="1562023" y="9988"/>
                </a:lnTo>
                <a:lnTo>
                  <a:pt x="1512168" y="9988"/>
                </a:lnTo>
                <a:close/>
                <a:moveTo>
                  <a:pt x="1411213" y="0"/>
                </a:moveTo>
                <a:lnTo>
                  <a:pt x="1462314" y="0"/>
                </a:lnTo>
                <a:lnTo>
                  <a:pt x="1462314" y="9988"/>
                </a:lnTo>
                <a:lnTo>
                  <a:pt x="1411213" y="9988"/>
                </a:lnTo>
                <a:close/>
                <a:moveTo>
                  <a:pt x="1310257" y="0"/>
                </a:moveTo>
                <a:lnTo>
                  <a:pt x="1361358" y="0"/>
                </a:lnTo>
                <a:lnTo>
                  <a:pt x="1361358" y="9988"/>
                </a:lnTo>
                <a:lnTo>
                  <a:pt x="1310257" y="9988"/>
                </a:lnTo>
                <a:close/>
                <a:moveTo>
                  <a:pt x="1209302" y="0"/>
                </a:moveTo>
                <a:lnTo>
                  <a:pt x="1260403" y="0"/>
                </a:lnTo>
                <a:lnTo>
                  <a:pt x="1260403" y="9988"/>
                </a:lnTo>
                <a:lnTo>
                  <a:pt x="1209302" y="9988"/>
                </a:lnTo>
                <a:close/>
                <a:moveTo>
                  <a:pt x="1109593" y="0"/>
                </a:moveTo>
                <a:lnTo>
                  <a:pt x="1159448" y="0"/>
                </a:lnTo>
                <a:lnTo>
                  <a:pt x="1159448" y="9988"/>
                </a:lnTo>
                <a:lnTo>
                  <a:pt x="1109593" y="998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2" name="Google Shape;262;p16"/>
          <p:cNvSpPr/>
          <p:nvPr/>
        </p:nvSpPr>
        <p:spPr>
          <a:xfrm>
            <a:off x="7357708" y="6485619"/>
            <a:ext cx="1619393" cy="1613490"/>
          </a:xfrm>
          <a:custGeom>
            <a:rect b="b" l="l" r="r" t="t"/>
            <a:pathLst>
              <a:path extrusionOk="0" h="1613490" w="1619393">
                <a:moveTo>
                  <a:pt x="927235" y="1591724"/>
                </a:moveTo>
                <a:lnTo>
                  <a:pt x="929545" y="1604013"/>
                </a:lnTo>
                <a:cubicBezTo>
                  <a:pt x="913494" y="1606643"/>
                  <a:pt x="896201" y="1609381"/>
                  <a:pt x="880044" y="1610772"/>
                </a:cubicBezTo>
                <a:lnTo>
                  <a:pt x="878870" y="1597136"/>
                </a:lnTo>
                <a:cubicBezTo>
                  <a:pt x="895027" y="1595745"/>
                  <a:pt x="912427" y="1594247"/>
                  <a:pt x="927235" y="1591724"/>
                </a:cubicBezTo>
                <a:close/>
                <a:moveTo>
                  <a:pt x="777665" y="1599606"/>
                </a:moveTo>
                <a:cubicBezTo>
                  <a:pt x="794036" y="1600693"/>
                  <a:pt x="811542" y="1600436"/>
                  <a:pt x="827806" y="1600284"/>
                </a:cubicBezTo>
                <a:lnTo>
                  <a:pt x="828873" y="1612680"/>
                </a:lnTo>
                <a:cubicBezTo>
                  <a:pt x="811474" y="1614178"/>
                  <a:pt x="795103" y="1613090"/>
                  <a:pt x="777596" y="1613348"/>
                </a:cubicBezTo>
                <a:close/>
                <a:moveTo>
                  <a:pt x="1025598" y="1570767"/>
                </a:moveTo>
                <a:lnTo>
                  <a:pt x="1029150" y="1582949"/>
                </a:lnTo>
                <a:cubicBezTo>
                  <a:pt x="1013314" y="1588058"/>
                  <a:pt x="997370" y="1591929"/>
                  <a:pt x="980183" y="1595906"/>
                </a:cubicBezTo>
                <a:lnTo>
                  <a:pt x="977767" y="1582377"/>
                </a:lnTo>
                <a:cubicBezTo>
                  <a:pt x="992574" y="1579854"/>
                  <a:pt x="1009654" y="1574637"/>
                  <a:pt x="1025598" y="1570767"/>
                </a:cubicBezTo>
                <a:close/>
                <a:moveTo>
                  <a:pt x="679121" y="1589358"/>
                </a:moveTo>
                <a:cubicBezTo>
                  <a:pt x="695705" y="1592925"/>
                  <a:pt x="712182" y="1595254"/>
                  <a:pt x="728553" y="1596341"/>
                </a:cubicBezTo>
                <a:lnTo>
                  <a:pt x="727241" y="1610191"/>
                </a:lnTo>
                <a:cubicBezTo>
                  <a:pt x="710764" y="1607863"/>
                  <a:pt x="693043" y="1605643"/>
                  <a:pt x="676459" y="1602075"/>
                </a:cubicBezTo>
                <a:close/>
                <a:moveTo>
                  <a:pt x="1120406" y="1537628"/>
                </a:moveTo>
                <a:lnTo>
                  <a:pt x="1121973" y="1541573"/>
                </a:lnTo>
                <a:lnTo>
                  <a:pt x="1125202" y="1549703"/>
                </a:lnTo>
                <a:cubicBezTo>
                  <a:pt x="1109472" y="1556053"/>
                  <a:pt x="1093742" y="1562403"/>
                  <a:pt x="1076661" y="1567619"/>
                </a:cubicBezTo>
                <a:lnTo>
                  <a:pt x="1073109" y="1555437"/>
                </a:lnTo>
                <a:lnTo>
                  <a:pt x="1106358" y="1542918"/>
                </a:lnTo>
                <a:close/>
                <a:moveTo>
                  <a:pt x="580858" y="1567848"/>
                </a:moveTo>
                <a:cubicBezTo>
                  <a:pt x="597549" y="1572655"/>
                  <a:pt x="612891" y="1576328"/>
                  <a:pt x="629582" y="1581135"/>
                </a:cubicBezTo>
                <a:lnTo>
                  <a:pt x="628884" y="1584027"/>
                </a:lnTo>
                <a:lnTo>
                  <a:pt x="626814" y="1592613"/>
                </a:lnTo>
                <a:lnTo>
                  <a:pt x="603383" y="1586222"/>
                </a:lnTo>
                <a:lnTo>
                  <a:pt x="578091" y="1579324"/>
                </a:lnTo>
                <a:close/>
                <a:moveTo>
                  <a:pt x="1209175" y="1492522"/>
                </a:moveTo>
                <a:lnTo>
                  <a:pt x="1215214" y="1504489"/>
                </a:lnTo>
                <a:cubicBezTo>
                  <a:pt x="1200940" y="1513212"/>
                  <a:pt x="1186559" y="1520693"/>
                  <a:pt x="1170935" y="1528282"/>
                </a:cubicBezTo>
                <a:lnTo>
                  <a:pt x="1165003" y="1517555"/>
                </a:lnTo>
                <a:cubicBezTo>
                  <a:pt x="1180627" y="1509965"/>
                  <a:pt x="1194901" y="1501244"/>
                  <a:pt x="1209175" y="1492522"/>
                </a:cubicBezTo>
                <a:close/>
                <a:moveTo>
                  <a:pt x="486501" y="1533512"/>
                </a:moveTo>
                <a:cubicBezTo>
                  <a:pt x="503299" y="1539558"/>
                  <a:pt x="517611" y="1545820"/>
                  <a:pt x="534408" y="1551866"/>
                </a:cubicBezTo>
                <a:lnTo>
                  <a:pt x="529155" y="1563557"/>
                </a:lnTo>
                <a:cubicBezTo>
                  <a:pt x="513600" y="1557403"/>
                  <a:pt x="498045" y="1551250"/>
                  <a:pt x="482490" y="1545097"/>
                </a:cubicBezTo>
                <a:close/>
                <a:moveTo>
                  <a:pt x="1293363" y="1437819"/>
                </a:moveTo>
                <a:lnTo>
                  <a:pt x="1300537" y="1448441"/>
                </a:lnTo>
                <a:cubicBezTo>
                  <a:pt x="1286371" y="1458402"/>
                  <a:pt x="1273446" y="1468257"/>
                  <a:pt x="1259279" y="1478218"/>
                </a:cubicBezTo>
                <a:lnTo>
                  <a:pt x="1251997" y="1466357"/>
                </a:lnTo>
                <a:cubicBezTo>
                  <a:pt x="1266272" y="1457635"/>
                  <a:pt x="1280439" y="1447674"/>
                  <a:pt x="1293363" y="1437819"/>
                </a:cubicBezTo>
                <a:close/>
                <a:moveTo>
                  <a:pt x="398641" y="1487378"/>
                </a:moveTo>
                <a:cubicBezTo>
                  <a:pt x="413060" y="1494879"/>
                  <a:pt x="427585" y="1503619"/>
                  <a:pt x="442003" y="1511118"/>
                </a:cubicBezTo>
                <a:lnTo>
                  <a:pt x="436750" y="1522810"/>
                </a:lnTo>
                <a:cubicBezTo>
                  <a:pt x="421088" y="1515417"/>
                  <a:pt x="406563" y="1506677"/>
                  <a:pt x="392038" y="1497938"/>
                </a:cubicBezTo>
                <a:close/>
                <a:moveTo>
                  <a:pt x="1367892" y="1372710"/>
                </a:moveTo>
                <a:lnTo>
                  <a:pt x="1376202" y="1381984"/>
                </a:lnTo>
                <a:cubicBezTo>
                  <a:pt x="1364628" y="1392972"/>
                  <a:pt x="1353159" y="1405197"/>
                  <a:pt x="1340235" y="1415052"/>
                </a:cubicBezTo>
                <a:lnTo>
                  <a:pt x="1330788" y="1407124"/>
                </a:lnTo>
                <a:cubicBezTo>
                  <a:pt x="1343499" y="1394791"/>
                  <a:pt x="1356423" y="1384936"/>
                  <a:pt x="1367892" y="1372710"/>
                </a:cubicBezTo>
                <a:close/>
                <a:moveTo>
                  <a:pt x="316140" y="1430794"/>
                </a:moveTo>
                <a:cubicBezTo>
                  <a:pt x="329529" y="1440879"/>
                  <a:pt x="342918" y="1450966"/>
                  <a:pt x="356200" y="1459813"/>
                </a:cubicBezTo>
                <a:lnTo>
                  <a:pt x="349598" y="1470372"/>
                </a:lnTo>
                <a:cubicBezTo>
                  <a:pt x="334966" y="1460392"/>
                  <a:pt x="321576" y="1450306"/>
                  <a:pt x="308187" y="1440220"/>
                </a:cubicBezTo>
                <a:close/>
                <a:moveTo>
                  <a:pt x="1434107" y="1298325"/>
                </a:moveTo>
                <a:lnTo>
                  <a:pt x="1444797" y="1306147"/>
                </a:lnTo>
                <a:cubicBezTo>
                  <a:pt x="1434679" y="1319505"/>
                  <a:pt x="1423210" y="1331732"/>
                  <a:pt x="1411850" y="1345198"/>
                </a:cubicBezTo>
                <a:lnTo>
                  <a:pt x="1402295" y="1336031"/>
                </a:lnTo>
                <a:cubicBezTo>
                  <a:pt x="1413763" y="1323804"/>
                  <a:pt x="1423989" y="1311684"/>
                  <a:pt x="1434107" y="1298325"/>
                </a:cubicBezTo>
                <a:close/>
                <a:moveTo>
                  <a:pt x="241593" y="1364782"/>
                </a:moveTo>
                <a:cubicBezTo>
                  <a:pt x="253739" y="1374976"/>
                  <a:pt x="264856" y="1387755"/>
                  <a:pt x="278353" y="1399080"/>
                </a:cubicBezTo>
                <a:lnTo>
                  <a:pt x="269050" y="1407375"/>
                </a:lnTo>
                <a:cubicBezTo>
                  <a:pt x="256797" y="1395942"/>
                  <a:pt x="244544" y="1384509"/>
                  <a:pt x="232291" y="1373076"/>
                </a:cubicBezTo>
                <a:close/>
                <a:moveTo>
                  <a:pt x="1492118" y="1215906"/>
                </a:moveTo>
                <a:lnTo>
                  <a:pt x="1502701" y="1222487"/>
                </a:lnTo>
                <a:cubicBezTo>
                  <a:pt x="1493932" y="1236979"/>
                  <a:pt x="1485163" y="1251471"/>
                  <a:pt x="1475045" y="1264830"/>
                </a:cubicBezTo>
                <a:lnTo>
                  <a:pt x="1464462" y="1258248"/>
                </a:lnTo>
                <a:cubicBezTo>
                  <a:pt x="1474580" y="1244889"/>
                  <a:pt x="1483349" y="1230398"/>
                  <a:pt x="1492118" y="1215906"/>
                </a:cubicBezTo>
                <a:close/>
                <a:moveTo>
                  <a:pt x="176242" y="1289237"/>
                </a:moveTo>
                <a:cubicBezTo>
                  <a:pt x="186116" y="1302124"/>
                  <a:pt x="197233" y="1314903"/>
                  <a:pt x="207107" y="1327790"/>
                </a:cubicBezTo>
                <a:lnTo>
                  <a:pt x="197804" y="1336084"/>
                </a:lnTo>
                <a:cubicBezTo>
                  <a:pt x="186687" y="1323304"/>
                  <a:pt x="175464" y="1309285"/>
                  <a:pt x="165590" y="1296399"/>
                </a:cubicBezTo>
                <a:close/>
                <a:moveTo>
                  <a:pt x="1538304" y="1127012"/>
                </a:moveTo>
                <a:lnTo>
                  <a:pt x="1550023" y="1132247"/>
                </a:lnTo>
                <a:cubicBezTo>
                  <a:pt x="1542604" y="1147871"/>
                  <a:pt x="1535185" y="1163495"/>
                  <a:pt x="1527765" y="1179120"/>
                </a:cubicBezTo>
                <a:lnTo>
                  <a:pt x="1515939" y="1172645"/>
                </a:lnTo>
                <a:cubicBezTo>
                  <a:pt x="1524601" y="1156913"/>
                  <a:pt x="1530885" y="1142636"/>
                  <a:pt x="1538304" y="1127012"/>
                </a:cubicBezTo>
                <a:close/>
                <a:moveTo>
                  <a:pt x="120193" y="1205398"/>
                </a:moveTo>
                <a:cubicBezTo>
                  <a:pt x="129038" y="1220872"/>
                  <a:pt x="137668" y="1233865"/>
                  <a:pt x="146406" y="1248098"/>
                </a:cubicBezTo>
                <a:lnTo>
                  <a:pt x="135754" y="1255259"/>
                </a:lnTo>
                <a:cubicBezTo>
                  <a:pt x="127016" y="1241026"/>
                  <a:pt x="118278" y="1226793"/>
                  <a:pt x="109541" y="1212559"/>
                </a:cubicBezTo>
                <a:close/>
                <a:moveTo>
                  <a:pt x="1572877" y="1034121"/>
                </a:moveTo>
                <a:lnTo>
                  <a:pt x="1584491" y="1038117"/>
                </a:lnTo>
                <a:cubicBezTo>
                  <a:pt x="1580800" y="1053420"/>
                  <a:pt x="1574730" y="1070177"/>
                  <a:pt x="1568553" y="1085694"/>
                </a:cubicBezTo>
                <a:lnTo>
                  <a:pt x="1556941" y="1081699"/>
                </a:lnTo>
                <a:cubicBezTo>
                  <a:pt x="1563117" y="1066182"/>
                  <a:pt x="1567944" y="1049532"/>
                  <a:pt x="1572877" y="1034121"/>
                </a:cubicBezTo>
                <a:close/>
                <a:moveTo>
                  <a:pt x="76251" y="1116772"/>
                </a:moveTo>
                <a:cubicBezTo>
                  <a:pt x="82610" y="1132458"/>
                  <a:pt x="88970" y="1148145"/>
                  <a:pt x="96464" y="1162486"/>
                </a:cubicBezTo>
                <a:lnTo>
                  <a:pt x="85599" y="1167167"/>
                </a:lnTo>
                <a:cubicBezTo>
                  <a:pt x="76755" y="1151694"/>
                  <a:pt x="70503" y="1137247"/>
                  <a:pt x="64144" y="1121560"/>
                </a:cubicBezTo>
                <a:close/>
                <a:moveTo>
                  <a:pt x="1595945" y="938476"/>
                </a:moveTo>
                <a:lnTo>
                  <a:pt x="1608587" y="939886"/>
                </a:lnTo>
                <a:cubicBezTo>
                  <a:pt x="1605003" y="956428"/>
                  <a:pt x="1601419" y="972972"/>
                  <a:pt x="1597728" y="988275"/>
                </a:cubicBezTo>
                <a:lnTo>
                  <a:pt x="1584979" y="985626"/>
                </a:lnTo>
                <a:cubicBezTo>
                  <a:pt x="1589913" y="970216"/>
                  <a:pt x="1592361" y="955020"/>
                  <a:pt x="1595945" y="938476"/>
                </a:cubicBezTo>
                <a:close/>
                <a:moveTo>
                  <a:pt x="41851" y="1026104"/>
                </a:moveTo>
                <a:cubicBezTo>
                  <a:pt x="46841" y="1042278"/>
                  <a:pt x="51831" y="1058452"/>
                  <a:pt x="58068" y="1073383"/>
                </a:cubicBezTo>
                <a:lnTo>
                  <a:pt x="46841" y="1077115"/>
                </a:lnTo>
                <a:cubicBezTo>
                  <a:pt x="39357" y="1060941"/>
                  <a:pt x="34367" y="1046011"/>
                  <a:pt x="29377" y="1029836"/>
                </a:cubicBezTo>
                <a:close/>
                <a:moveTo>
                  <a:pt x="1606156" y="838943"/>
                </a:moveTo>
                <a:lnTo>
                  <a:pt x="1618690" y="839113"/>
                </a:lnTo>
                <a:cubicBezTo>
                  <a:pt x="1617593" y="855441"/>
                  <a:pt x="1616601" y="873010"/>
                  <a:pt x="1614259" y="889445"/>
                </a:cubicBezTo>
                <a:lnTo>
                  <a:pt x="1601725" y="889276"/>
                </a:lnTo>
                <a:cubicBezTo>
                  <a:pt x="1603959" y="871601"/>
                  <a:pt x="1605057" y="855272"/>
                  <a:pt x="1606156" y="838943"/>
                </a:cubicBezTo>
                <a:close/>
                <a:moveTo>
                  <a:pt x="8646" y="927780"/>
                </a:moveTo>
                <a:lnTo>
                  <a:pt x="22317" y="926603"/>
                </a:lnTo>
                <a:cubicBezTo>
                  <a:pt x="23705" y="942719"/>
                  <a:pt x="27684" y="959859"/>
                  <a:pt x="31557" y="975760"/>
                </a:cubicBezTo>
                <a:lnTo>
                  <a:pt x="45647" y="974104"/>
                </a:lnTo>
                <a:lnTo>
                  <a:pt x="17992" y="978176"/>
                </a:lnTo>
                <a:cubicBezTo>
                  <a:pt x="15362" y="962169"/>
                  <a:pt x="11382" y="945028"/>
                  <a:pt x="8646" y="927780"/>
                </a:cubicBezTo>
                <a:close/>
                <a:moveTo>
                  <a:pt x="1602376" y="736867"/>
                </a:moveTo>
                <a:lnTo>
                  <a:pt x="1616047" y="735690"/>
                </a:lnTo>
                <a:lnTo>
                  <a:pt x="1616260" y="738170"/>
                </a:lnTo>
                <a:cubicBezTo>
                  <a:pt x="1617648" y="754285"/>
                  <a:pt x="1617899" y="771746"/>
                  <a:pt x="1619393" y="789100"/>
                </a:cubicBezTo>
                <a:lnTo>
                  <a:pt x="1605615" y="789038"/>
                </a:lnTo>
                <a:cubicBezTo>
                  <a:pt x="1605364" y="771577"/>
                  <a:pt x="1603976" y="755462"/>
                  <a:pt x="1602589" y="739347"/>
                </a:cubicBezTo>
                <a:close/>
                <a:moveTo>
                  <a:pt x="0" y="827373"/>
                </a:moveTo>
                <a:lnTo>
                  <a:pt x="12535" y="827542"/>
                </a:lnTo>
                <a:cubicBezTo>
                  <a:pt x="13815" y="842418"/>
                  <a:pt x="15310" y="859772"/>
                  <a:pt x="16697" y="875888"/>
                </a:cubicBezTo>
                <a:lnTo>
                  <a:pt x="3132" y="878304"/>
                </a:lnTo>
                <a:lnTo>
                  <a:pt x="3026" y="877065"/>
                </a:lnTo>
                <a:cubicBezTo>
                  <a:pt x="1531" y="859710"/>
                  <a:pt x="1387" y="843488"/>
                  <a:pt x="0" y="827373"/>
                </a:cubicBezTo>
                <a:close/>
                <a:moveTo>
                  <a:pt x="1599838" y="634685"/>
                </a:moveTo>
                <a:cubicBezTo>
                  <a:pt x="1603818" y="651826"/>
                  <a:pt x="1607691" y="667727"/>
                  <a:pt x="1610428" y="684974"/>
                </a:cubicBezTo>
                <a:lnTo>
                  <a:pt x="1596756" y="686152"/>
                </a:lnTo>
                <a:cubicBezTo>
                  <a:pt x="1595476" y="671276"/>
                  <a:pt x="1592739" y="654029"/>
                  <a:pt x="1588866" y="638127"/>
                </a:cubicBezTo>
                <a:close/>
                <a:moveTo>
                  <a:pt x="3784" y="725895"/>
                </a:moveTo>
                <a:lnTo>
                  <a:pt x="17669" y="727197"/>
                </a:lnTo>
                <a:cubicBezTo>
                  <a:pt x="15328" y="743633"/>
                  <a:pt x="14230" y="759962"/>
                  <a:pt x="13238" y="777531"/>
                </a:cubicBezTo>
                <a:lnTo>
                  <a:pt x="703" y="777361"/>
                </a:lnTo>
                <a:cubicBezTo>
                  <a:pt x="1694" y="759793"/>
                  <a:pt x="2793" y="743464"/>
                  <a:pt x="3784" y="725895"/>
                </a:cubicBezTo>
                <a:close/>
                <a:moveTo>
                  <a:pt x="1572657" y="537122"/>
                </a:moveTo>
                <a:cubicBezTo>
                  <a:pt x="1579123" y="554049"/>
                  <a:pt x="1584238" y="569843"/>
                  <a:pt x="1588112" y="585744"/>
                </a:cubicBezTo>
                <a:lnTo>
                  <a:pt x="1575897" y="589293"/>
                </a:lnTo>
                <a:cubicBezTo>
                  <a:pt x="1570780" y="573499"/>
                  <a:pt x="1565665" y="557705"/>
                  <a:pt x="1560548" y="541912"/>
                </a:cubicBezTo>
                <a:close/>
                <a:moveTo>
                  <a:pt x="17104" y="642592"/>
                </a:moveTo>
                <a:lnTo>
                  <a:pt x="20120" y="677626"/>
                </a:lnTo>
                <a:lnTo>
                  <a:pt x="10807" y="676588"/>
                </a:lnTo>
                <a:close/>
                <a:moveTo>
                  <a:pt x="20210" y="625827"/>
                </a:moveTo>
                <a:lnTo>
                  <a:pt x="32959" y="628476"/>
                </a:lnTo>
                <a:cubicBezTo>
                  <a:pt x="29375" y="645018"/>
                  <a:pt x="25791" y="661562"/>
                  <a:pt x="23450" y="677997"/>
                </a:cubicBezTo>
                <a:lnTo>
                  <a:pt x="20121" y="677626"/>
                </a:lnTo>
                <a:lnTo>
                  <a:pt x="17105" y="642592"/>
                </a:lnTo>
                <a:close/>
                <a:moveTo>
                  <a:pt x="1533368" y="444349"/>
                </a:moveTo>
                <a:cubicBezTo>
                  <a:pt x="1540970" y="459928"/>
                  <a:pt x="1547222" y="474375"/>
                  <a:pt x="1553581" y="490062"/>
                </a:cubicBezTo>
                <a:lnTo>
                  <a:pt x="1542714" y="494744"/>
                </a:lnTo>
                <a:cubicBezTo>
                  <a:pt x="1536463" y="480297"/>
                  <a:pt x="1528861" y="464717"/>
                  <a:pt x="1521366" y="450376"/>
                </a:cubicBezTo>
                <a:close/>
                <a:moveTo>
                  <a:pt x="49491" y="529646"/>
                </a:moveTo>
                <a:lnTo>
                  <a:pt x="61103" y="533642"/>
                </a:lnTo>
                <a:cubicBezTo>
                  <a:pt x="56170" y="549052"/>
                  <a:pt x="49993" y="564569"/>
                  <a:pt x="46409" y="581112"/>
                </a:cubicBezTo>
                <a:lnTo>
                  <a:pt x="33554" y="577224"/>
                </a:lnTo>
                <a:cubicBezTo>
                  <a:pt x="38381" y="560574"/>
                  <a:pt x="43314" y="545163"/>
                  <a:pt x="49491" y="529646"/>
                </a:cubicBezTo>
                <a:close/>
                <a:moveTo>
                  <a:pt x="1481970" y="356363"/>
                </a:moveTo>
                <a:cubicBezTo>
                  <a:pt x="1490814" y="371836"/>
                  <a:pt x="1500795" y="385962"/>
                  <a:pt x="1508290" y="400302"/>
                </a:cubicBezTo>
                <a:lnTo>
                  <a:pt x="1497532" y="406223"/>
                </a:lnTo>
                <a:cubicBezTo>
                  <a:pt x="1490036" y="391883"/>
                  <a:pt x="1481406" y="378890"/>
                  <a:pt x="1471424" y="364764"/>
                </a:cubicBezTo>
                <a:close/>
                <a:moveTo>
                  <a:pt x="90278" y="436222"/>
                </a:moveTo>
                <a:lnTo>
                  <a:pt x="101997" y="441457"/>
                </a:lnTo>
                <a:cubicBezTo>
                  <a:pt x="94471" y="455842"/>
                  <a:pt x="87052" y="471466"/>
                  <a:pt x="80876" y="486983"/>
                </a:cubicBezTo>
                <a:lnTo>
                  <a:pt x="69156" y="481748"/>
                </a:lnTo>
                <a:cubicBezTo>
                  <a:pt x="75333" y="466231"/>
                  <a:pt x="82752" y="450607"/>
                  <a:pt x="90278" y="436222"/>
                </a:cubicBezTo>
                <a:close/>
                <a:moveTo>
                  <a:pt x="1420027" y="276778"/>
                </a:moveTo>
                <a:cubicBezTo>
                  <a:pt x="1431144" y="289558"/>
                  <a:pt x="1442262" y="302337"/>
                  <a:pt x="1452242" y="316463"/>
                </a:cubicBezTo>
                <a:lnTo>
                  <a:pt x="1441590" y="323624"/>
                </a:lnTo>
                <a:cubicBezTo>
                  <a:pt x="1432959" y="310631"/>
                  <a:pt x="1420599" y="297958"/>
                  <a:pt x="1410725" y="285072"/>
                </a:cubicBezTo>
                <a:close/>
                <a:moveTo>
                  <a:pt x="142891" y="349272"/>
                </a:moveTo>
                <a:lnTo>
                  <a:pt x="153582" y="357093"/>
                </a:lnTo>
                <a:cubicBezTo>
                  <a:pt x="144706" y="370346"/>
                  <a:pt x="134587" y="383704"/>
                  <a:pt x="127062" y="398089"/>
                </a:cubicBezTo>
                <a:lnTo>
                  <a:pt x="115236" y="391614"/>
                </a:lnTo>
                <a:cubicBezTo>
                  <a:pt x="124004" y="377122"/>
                  <a:pt x="132773" y="362631"/>
                  <a:pt x="142891" y="349272"/>
                </a:cubicBezTo>
                <a:close/>
                <a:moveTo>
                  <a:pt x="1348674" y="204248"/>
                </a:moveTo>
                <a:cubicBezTo>
                  <a:pt x="1360927" y="215681"/>
                  <a:pt x="1373287" y="228353"/>
                  <a:pt x="1385540" y="239786"/>
                </a:cubicBezTo>
                <a:lnTo>
                  <a:pt x="1376237" y="248080"/>
                </a:lnTo>
                <a:cubicBezTo>
                  <a:pt x="1363984" y="236647"/>
                  <a:pt x="1351731" y="225214"/>
                  <a:pt x="1340721" y="213675"/>
                </a:cubicBezTo>
                <a:close/>
                <a:moveTo>
                  <a:pt x="206195" y="270143"/>
                </a:moveTo>
                <a:lnTo>
                  <a:pt x="215642" y="278072"/>
                </a:lnTo>
                <a:cubicBezTo>
                  <a:pt x="204174" y="290297"/>
                  <a:pt x="192706" y="302524"/>
                  <a:pt x="182588" y="315883"/>
                </a:cubicBezTo>
                <a:lnTo>
                  <a:pt x="173141" y="307956"/>
                </a:lnTo>
                <a:cubicBezTo>
                  <a:pt x="183366" y="295836"/>
                  <a:pt x="194727" y="282370"/>
                  <a:pt x="206195" y="270143"/>
                </a:cubicBezTo>
                <a:close/>
                <a:moveTo>
                  <a:pt x="1268233" y="142490"/>
                </a:moveTo>
                <a:lnTo>
                  <a:pt x="1295982" y="162695"/>
                </a:lnTo>
                <a:lnTo>
                  <a:pt x="1310561" y="170806"/>
                </a:lnTo>
                <a:lnTo>
                  <a:pt x="1309485" y="172527"/>
                </a:lnTo>
                <a:lnTo>
                  <a:pt x="1309643" y="172642"/>
                </a:lnTo>
                <a:lnTo>
                  <a:pt x="1309403" y="172658"/>
                </a:lnTo>
                <a:lnTo>
                  <a:pt x="1303958" y="181365"/>
                </a:lnTo>
                <a:cubicBezTo>
                  <a:pt x="1289433" y="172625"/>
                  <a:pt x="1275014" y="165125"/>
                  <a:pt x="1260596" y="157625"/>
                </a:cubicBezTo>
                <a:lnTo>
                  <a:pt x="1262401" y="153608"/>
                </a:lnTo>
                <a:lnTo>
                  <a:pt x="1261629" y="153049"/>
                </a:lnTo>
                <a:lnTo>
                  <a:pt x="1265262" y="147239"/>
                </a:lnTo>
                <a:lnTo>
                  <a:pt x="1265849" y="145933"/>
                </a:lnTo>
                <a:lnTo>
                  <a:pt x="1266020" y="146028"/>
                </a:lnTo>
                <a:close/>
                <a:moveTo>
                  <a:pt x="278947" y="198943"/>
                </a:moveTo>
                <a:lnTo>
                  <a:pt x="287258" y="208217"/>
                </a:lnTo>
                <a:cubicBezTo>
                  <a:pt x="274333" y="218071"/>
                  <a:pt x="262865" y="230298"/>
                  <a:pt x="250047" y="241392"/>
                </a:cubicBezTo>
                <a:lnTo>
                  <a:pt x="240601" y="233463"/>
                </a:lnTo>
                <a:cubicBezTo>
                  <a:pt x="253311" y="221131"/>
                  <a:pt x="266129" y="210036"/>
                  <a:pt x="278947" y="198943"/>
                </a:cubicBezTo>
                <a:close/>
                <a:moveTo>
                  <a:pt x="1181081" y="90052"/>
                </a:moveTo>
                <a:cubicBezTo>
                  <a:pt x="1196743" y="97445"/>
                  <a:pt x="1211268" y="106185"/>
                  <a:pt x="1225794" y="114924"/>
                </a:cubicBezTo>
                <a:lnTo>
                  <a:pt x="1219190" y="125483"/>
                </a:lnTo>
                <a:cubicBezTo>
                  <a:pt x="1204665" y="116743"/>
                  <a:pt x="1190246" y="109243"/>
                  <a:pt x="1175828" y="101744"/>
                </a:cubicBezTo>
                <a:close/>
                <a:moveTo>
                  <a:pt x="358764" y="137123"/>
                </a:moveTo>
                <a:lnTo>
                  <a:pt x="365939" y="147745"/>
                </a:lnTo>
                <a:cubicBezTo>
                  <a:pt x="351665" y="156466"/>
                  <a:pt x="338741" y="166321"/>
                  <a:pt x="325816" y="176175"/>
                </a:cubicBezTo>
                <a:lnTo>
                  <a:pt x="317398" y="165661"/>
                </a:lnTo>
                <a:cubicBezTo>
                  <a:pt x="330323" y="155807"/>
                  <a:pt x="345733" y="145739"/>
                  <a:pt x="358764" y="137123"/>
                </a:cubicBezTo>
                <a:close/>
                <a:moveTo>
                  <a:pt x="1088676" y="49305"/>
                </a:moveTo>
                <a:cubicBezTo>
                  <a:pt x="1104124" y="54219"/>
                  <a:pt x="1121028" y="61505"/>
                  <a:pt x="1135340" y="67765"/>
                </a:cubicBezTo>
                <a:lnTo>
                  <a:pt x="1130086" y="79457"/>
                </a:lnTo>
                <a:cubicBezTo>
                  <a:pt x="1115775" y="73197"/>
                  <a:pt x="1098977" y="67149"/>
                  <a:pt x="1083423" y="60996"/>
                </a:cubicBezTo>
                <a:close/>
                <a:moveTo>
                  <a:pt x="447001" y="85819"/>
                </a:moveTo>
                <a:lnTo>
                  <a:pt x="451690" y="96655"/>
                </a:lnTo>
                <a:cubicBezTo>
                  <a:pt x="437310" y="104136"/>
                  <a:pt x="422929" y="111618"/>
                  <a:pt x="408655" y="120341"/>
                </a:cubicBezTo>
                <a:lnTo>
                  <a:pt x="401481" y="109719"/>
                </a:lnTo>
                <a:cubicBezTo>
                  <a:pt x="416998" y="100890"/>
                  <a:pt x="431378" y="93408"/>
                  <a:pt x="447001" y="85819"/>
                </a:cubicBezTo>
                <a:close/>
                <a:moveTo>
                  <a:pt x="991017" y="20249"/>
                </a:moveTo>
                <a:cubicBezTo>
                  <a:pt x="1007601" y="23817"/>
                  <a:pt x="1024292" y="28624"/>
                  <a:pt x="1039633" y="32297"/>
                </a:cubicBezTo>
                <a:lnTo>
                  <a:pt x="1036972" y="45014"/>
                </a:lnTo>
                <a:cubicBezTo>
                  <a:pt x="1020281" y="40207"/>
                  <a:pt x="1003590" y="35400"/>
                  <a:pt x="988356" y="32966"/>
                </a:cubicBezTo>
                <a:close/>
                <a:moveTo>
                  <a:pt x="540033" y="46589"/>
                </a:moveTo>
                <a:lnTo>
                  <a:pt x="541250" y="49401"/>
                </a:lnTo>
                <a:lnTo>
                  <a:pt x="541251" y="49401"/>
                </a:lnTo>
                <a:lnTo>
                  <a:pt x="544723" y="57425"/>
                </a:lnTo>
                <a:cubicBezTo>
                  <a:pt x="528993" y="63775"/>
                  <a:pt x="513262" y="70124"/>
                  <a:pt x="497425" y="75234"/>
                </a:cubicBezTo>
                <a:lnTo>
                  <a:pt x="492630" y="63159"/>
                </a:lnTo>
                <a:lnTo>
                  <a:pt x="528962" y="50459"/>
                </a:lnTo>
                <a:lnTo>
                  <a:pt x="528961" y="50459"/>
                </a:lnTo>
                <a:close/>
                <a:moveTo>
                  <a:pt x="890697" y="3910"/>
                </a:moveTo>
                <a:cubicBezTo>
                  <a:pt x="907067" y="4999"/>
                  <a:pt x="924787" y="7219"/>
                  <a:pt x="941371" y="10787"/>
                </a:cubicBezTo>
                <a:lnTo>
                  <a:pt x="940484" y="15029"/>
                </a:lnTo>
                <a:lnTo>
                  <a:pt x="938710" y="23504"/>
                </a:lnTo>
                <a:lnTo>
                  <a:pt x="902107" y="18333"/>
                </a:lnTo>
                <a:lnTo>
                  <a:pt x="889278" y="16520"/>
                </a:lnTo>
                <a:close/>
                <a:moveTo>
                  <a:pt x="638998" y="18088"/>
                </a:moveTo>
                <a:lnTo>
                  <a:pt x="641308" y="30377"/>
                </a:lnTo>
                <a:cubicBezTo>
                  <a:pt x="624122" y="34354"/>
                  <a:pt x="608178" y="38225"/>
                  <a:pt x="592234" y="42095"/>
                </a:cubicBezTo>
                <a:lnTo>
                  <a:pt x="588788" y="31152"/>
                </a:lnTo>
                <a:cubicBezTo>
                  <a:pt x="605867" y="25936"/>
                  <a:pt x="621811" y="22066"/>
                  <a:pt x="638998" y="18088"/>
                </a:cubicBezTo>
                <a:close/>
                <a:moveTo>
                  <a:pt x="788956" y="182"/>
                </a:moveTo>
                <a:cubicBezTo>
                  <a:pt x="805220" y="31"/>
                  <a:pt x="823970" y="-335"/>
                  <a:pt x="840340" y="753"/>
                </a:cubicBezTo>
                <a:lnTo>
                  <a:pt x="838922" y="13363"/>
                </a:lnTo>
                <a:cubicBezTo>
                  <a:pt x="822551" y="12276"/>
                  <a:pt x="806287" y="12426"/>
                  <a:pt x="790130" y="13817"/>
                </a:cubicBezTo>
                <a:close/>
                <a:moveTo>
                  <a:pt x="737893" y="3330"/>
                </a:moveTo>
                <a:lnTo>
                  <a:pt x="740202" y="15619"/>
                </a:lnTo>
                <a:cubicBezTo>
                  <a:pt x="722803" y="17117"/>
                  <a:pt x="706646" y="18508"/>
                  <a:pt x="689458" y="22485"/>
                </a:cubicBezTo>
                <a:lnTo>
                  <a:pt x="688284" y="8849"/>
                </a:lnTo>
                <a:cubicBezTo>
                  <a:pt x="704442" y="7458"/>
                  <a:pt x="721735" y="4721"/>
                  <a:pt x="737893" y="333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3" name="Google Shape;263;p16"/>
          <p:cNvSpPr/>
          <p:nvPr/>
        </p:nvSpPr>
        <p:spPr>
          <a:xfrm>
            <a:off x="15026311" y="8870584"/>
            <a:ext cx="1619785" cy="1620569"/>
          </a:xfrm>
          <a:custGeom>
            <a:rect b="b" l="l" r="r" t="t"/>
            <a:pathLst>
              <a:path extrusionOk="0" h="1620569" w="1619785">
                <a:moveTo>
                  <a:pt x="976371" y="1588747"/>
                </a:moveTo>
                <a:lnTo>
                  <a:pt x="979550" y="1600875"/>
                </a:lnTo>
                <a:cubicBezTo>
                  <a:pt x="962493" y="1604831"/>
                  <a:pt x="946475" y="1607361"/>
                  <a:pt x="929225" y="1610085"/>
                </a:cubicBezTo>
                <a:lnTo>
                  <a:pt x="927279" y="1597763"/>
                </a:lnTo>
                <a:cubicBezTo>
                  <a:pt x="944529" y="1595039"/>
                  <a:pt x="960353" y="1591277"/>
                  <a:pt x="976371" y="1588747"/>
                </a:cubicBezTo>
                <a:close/>
                <a:moveTo>
                  <a:pt x="824509" y="1608095"/>
                </a:moveTo>
                <a:cubicBezTo>
                  <a:pt x="841973" y="1608095"/>
                  <a:pt x="858190" y="1606847"/>
                  <a:pt x="874407" y="1606847"/>
                </a:cubicBezTo>
                <a:lnTo>
                  <a:pt x="875655" y="1619322"/>
                </a:lnTo>
                <a:cubicBezTo>
                  <a:pt x="858190" y="1620569"/>
                  <a:pt x="841973" y="1620569"/>
                  <a:pt x="824509" y="1620569"/>
                </a:cubicBezTo>
                <a:close/>
                <a:moveTo>
                  <a:pt x="1074136" y="1564478"/>
                </a:moveTo>
                <a:lnTo>
                  <a:pt x="1077412" y="1572791"/>
                </a:lnTo>
                <a:cubicBezTo>
                  <a:pt x="1061978" y="1579018"/>
                  <a:pt x="1045117" y="1584207"/>
                  <a:pt x="1028255" y="1589395"/>
                </a:cubicBezTo>
                <a:lnTo>
                  <a:pt x="1025077" y="1577268"/>
                </a:lnTo>
                <a:lnTo>
                  <a:pt x="1053802" y="1568208"/>
                </a:lnTo>
                <a:close/>
                <a:moveTo>
                  <a:pt x="1073197" y="1562091"/>
                </a:moveTo>
                <a:lnTo>
                  <a:pt x="1073460" y="1562760"/>
                </a:lnTo>
                <a:lnTo>
                  <a:pt x="1068997" y="1563415"/>
                </a:lnTo>
                <a:close/>
                <a:moveTo>
                  <a:pt x="728506" y="1602631"/>
                </a:moveTo>
                <a:cubicBezTo>
                  <a:pt x="743877" y="1603993"/>
                  <a:pt x="761711" y="1604965"/>
                  <a:pt x="778313" y="1606132"/>
                </a:cubicBezTo>
                <a:lnTo>
                  <a:pt x="777794" y="1618844"/>
                </a:lnTo>
                <a:cubicBezTo>
                  <a:pt x="759960" y="1617871"/>
                  <a:pt x="743358" y="1616704"/>
                  <a:pt x="726756" y="1615537"/>
                </a:cubicBezTo>
                <a:close/>
                <a:moveTo>
                  <a:pt x="1165611" y="1523504"/>
                </a:moveTo>
                <a:lnTo>
                  <a:pt x="1171058" y="1534010"/>
                </a:lnTo>
                <a:cubicBezTo>
                  <a:pt x="1155818" y="1541468"/>
                  <a:pt x="1140578" y="1548926"/>
                  <a:pt x="1123911" y="1555347"/>
                </a:cubicBezTo>
                <a:lnTo>
                  <a:pt x="1119501" y="1543414"/>
                </a:lnTo>
                <a:cubicBezTo>
                  <a:pt x="1134936" y="1537188"/>
                  <a:pt x="1150176" y="1529729"/>
                  <a:pt x="1165611" y="1523504"/>
                </a:cubicBezTo>
                <a:close/>
                <a:moveTo>
                  <a:pt x="629802" y="1585383"/>
                </a:moveTo>
                <a:cubicBezTo>
                  <a:pt x="645561" y="1589210"/>
                  <a:pt x="662553" y="1592841"/>
                  <a:pt x="678117" y="1595435"/>
                </a:cubicBezTo>
                <a:lnTo>
                  <a:pt x="676366" y="1608340"/>
                </a:lnTo>
                <a:cubicBezTo>
                  <a:pt x="659569" y="1605941"/>
                  <a:pt x="642578" y="1602310"/>
                  <a:pt x="626819" y="1598484"/>
                </a:cubicBezTo>
                <a:close/>
                <a:moveTo>
                  <a:pt x="1252188" y="1471943"/>
                </a:moveTo>
                <a:lnTo>
                  <a:pt x="1259062" y="1483486"/>
                </a:lnTo>
                <a:cubicBezTo>
                  <a:pt x="1245443" y="1493214"/>
                  <a:pt x="1230398" y="1501905"/>
                  <a:pt x="1215352" y="1510596"/>
                </a:cubicBezTo>
                <a:lnTo>
                  <a:pt x="1208477" y="1499052"/>
                </a:lnTo>
                <a:cubicBezTo>
                  <a:pt x="1223523" y="1490362"/>
                  <a:pt x="1238569" y="1481671"/>
                  <a:pt x="1252188" y="1471943"/>
                </a:cubicBezTo>
                <a:close/>
                <a:moveTo>
                  <a:pt x="533042" y="1556461"/>
                </a:moveTo>
                <a:cubicBezTo>
                  <a:pt x="549190" y="1562751"/>
                  <a:pt x="565144" y="1567810"/>
                  <a:pt x="581097" y="1572868"/>
                </a:cubicBezTo>
                <a:lnTo>
                  <a:pt x="576688" y="1584931"/>
                </a:lnTo>
                <a:cubicBezTo>
                  <a:pt x="560734" y="1579872"/>
                  <a:pt x="544780" y="1574815"/>
                  <a:pt x="528632" y="1568524"/>
                </a:cubicBezTo>
                <a:close/>
                <a:moveTo>
                  <a:pt x="1331241" y="1412731"/>
                </a:moveTo>
                <a:lnTo>
                  <a:pt x="1338959" y="1421616"/>
                </a:lnTo>
                <a:cubicBezTo>
                  <a:pt x="1326767" y="1432382"/>
                  <a:pt x="1313342" y="1443342"/>
                  <a:pt x="1299918" y="1454302"/>
                </a:cubicBezTo>
                <a:lnTo>
                  <a:pt x="1292006" y="1444185"/>
                </a:lnTo>
                <a:cubicBezTo>
                  <a:pt x="1305625" y="1434457"/>
                  <a:pt x="1319049" y="1423497"/>
                  <a:pt x="1331241" y="1412731"/>
                </a:cubicBezTo>
                <a:close/>
                <a:moveTo>
                  <a:pt x="442117" y="1516515"/>
                </a:moveTo>
                <a:cubicBezTo>
                  <a:pt x="457227" y="1524232"/>
                  <a:pt x="472338" y="1531949"/>
                  <a:pt x="487254" y="1538434"/>
                </a:cubicBezTo>
                <a:lnTo>
                  <a:pt x="481418" y="1549459"/>
                </a:lnTo>
                <a:cubicBezTo>
                  <a:pt x="466501" y="1542973"/>
                  <a:pt x="451391" y="1535257"/>
                  <a:pt x="435048" y="1527734"/>
                </a:cubicBezTo>
                <a:close/>
                <a:moveTo>
                  <a:pt x="1403420" y="1341976"/>
                </a:moveTo>
                <a:lnTo>
                  <a:pt x="1412371" y="1350667"/>
                </a:lnTo>
                <a:cubicBezTo>
                  <a:pt x="1400568" y="1363897"/>
                  <a:pt x="1388570" y="1375895"/>
                  <a:pt x="1376377" y="1386661"/>
                </a:cubicBezTo>
                <a:lnTo>
                  <a:pt x="1367623" y="1379203"/>
                </a:lnTo>
                <a:cubicBezTo>
                  <a:pt x="1379620" y="1367205"/>
                  <a:pt x="1391618" y="1355206"/>
                  <a:pt x="1403420" y="1341976"/>
                </a:cubicBezTo>
                <a:close/>
                <a:moveTo>
                  <a:pt x="357029" y="1465541"/>
                </a:moveTo>
                <a:cubicBezTo>
                  <a:pt x="369870" y="1474880"/>
                  <a:pt x="383944" y="1484023"/>
                  <a:pt x="399054" y="1491741"/>
                </a:cubicBezTo>
                <a:lnTo>
                  <a:pt x="391986" y="1502961"/>
                </a:lnTo>
                <a:cubicBezTo>
                  <a:pt x="376681" y="1494012"/>
                  <a:pt x="363839" y="1484672"/>
                  <a:pt x="348534" y="1475723"/>
                </a:cubicBezTo>
                <a:close/>
                <a:moveTo>
                  <a:pt x="1464380" y="1264151"/>
                </a:moveTo>
                <a:lnTo>
                  <a:pt x="1474367" y="1271415"/>
                </a:lnTo>
                <a:cubicBezTo>
                  <a:pt x="1465224" y="1285488"/>
                  <a:pt x="1455884" y="1298329"/>
                  <a:pt x="1444082" y="1311560"/>
                </a:cubicBezTo>
                <a:lnTo>
                  <a:pt x="1435327" y="1304101"/>
                </a:lnTo>
                <a:cubicBezTo>
                  <a:pt x="1444665" y="1291260"/>
                  <a:pt x="1455042" y="1276993"/>
                  <a:pt x="1464380" y="1264151"/>
                </a:cubicBezTo>
                <a:close/>
                <a:moveTo>
                  <a:pt x="277585" y="1402312"/>
                </a:moveTo>
                <a:cubicBezTo>
                  <a:pt x="290621" y="1412883"/>
                  <a:pt x="302619" y="1424880"/>
                  <a:pt x="316886" y="1435256"/>
                </a:cubicBezTo>
                <a:lnTo>
                  <a:pt x="308197" y="1444206"/>
                </a:lnTo>
                <a:cubicBezTo>
                  <a:pt x="295160" y="1433635"/>
                  <a:pt x="282125" y="1423064"/>
                  <a:pt x="269089" y="1412494"/>
                </a:cubicBezTo>
                <a:close/>
                <a:moveTo>
                  <a:pt x="1516388" y="1177639"/>
                </a:moveTo>
                <a:lnTo>
                  <a:pt x="1527608" y="1184707"/>
                </a:lnTo>
                <a:cubicBezTo>
                  <a:pt x="1519696" y="1198586"/>
                  <a:pt x="1511980" y="1213697"/>
                  <a:pt x="1502836" y="1227769"/>
                </a:cubicBezTo>
                <a:lnTo>
                  <a:pt x="1491811" y="1221934"/>
                </a:lnTo>
                <a:cubicBezTo>
                  <a:pt x="1500954" y="1207860"/>
                  <a:pt x="1508672" y="1192749"/>
                  <a:pt x="1516388" y="1177639"/>
                </a:cubicBezTo>
                <a:close/>
                <a:moveTo>
                  <a:pt x="208257" y="1331172"/>
                </a:moveTo>
                <a:cubicBezTo>
                  <a:pt x="217790" y="1343558"/>
                  <a:pt x="229982" y="1356787"/>
                  <a:pt x="241786" y="1367553"/>
                </a:cubicBezTo>
                <a:lnTo>
                  <a:pt x="233096" y="1376503"/>
                </a:lnTo>
                <a:cubicBezTo>
                  <a:pt x="221098" y="1364506"/>
                  <a:pt x="209100" y="1352507"/>
                  <a:pt x="198335" y="1340315"/>
                </a:cubicBezTo>
                <a:close/>
                <a:moveTo>
                  <a:pt x="1557568" y="1086519"/>
                </a:moveTo>
                <a:lnTo>
                  <a:pt x="1568398" y="1091123"/>
                </a:lnTo>
                <a:cubicBezTo>
                  <a:pt x="1563341" y="1107077"/>
                  <a:pt x="1556855" y="1121993"/>
                  <a:pt x="1549333" y="1138336"/>
                </a:cubicBezTo>
                <a:lnTo>
                  <a:pt x="1538502" y="1133732"/>
                </a:lnTo>
                <a:cubicBezTo>
                  <a:pt x="1544987" y="1118816"/>
                  <a:pt x="1551277" y="1102668"/>
                  <a:pt x="1557568" y="1086519"/>
                </a:cubicBezTo>
                <a:close/>
                <a:moveTo>
                  <a:pt x="146580" y="1252506"/>
                </a:moveTo>
                <a:cubicBezTo>
                  <a:pt x="156308" y="1266126"/>
                  <a:pt x="166036" y="1279745"/>
                  <a:pt x="175570" y="1292131"/>
                </a:cubicBezTo>
                <a:lnTo>
                  <a:pt x="165453" y="1300043"/>
                </a:lnTo>
                <a:cubicBezTo>
                  <a:pt x="155920" y="1287657"/>
                  <a:pt x="146191" y="1274038"/>
                  <a:pt x="136269" y="1259186"/>
                </a:cubicBezTo>
                <a:close/>
                <a:moveTo>
                  <a:pt x="1585258" y="989955"/>
                </a:moveTo>
                <a:lnTo>
                  <a:pt x="1598553" y="994170"/>
                </a:lnTo>
                <a:cubicBezTo>
                  <a:pt x="1594727" y="1009928"/>
                  <a:pt x="1589863" y="1027114"/>
                  <a:pt x="1584805" y="1043069"/>
                </a:cubicBezTo>
                <a:lnTo>
                  <a:pt x="1572937" y="1039891"/>
                </a:lnTo>
                <a:cubicBezTo>
                  <a:pt x="1577801" y="1022705"/>
                  <a:pt x="1582858" y="1006751"/>
                  <a:pt x="1585258" y="989955"/>
                </a:cubicBezTo>
                <a:close/>
                <a:moveTo>
                  <a:pt x="96251" y="1165735"/>
                </a:moveTo>
                <a:cubicBezTo>
                  <a:pt x="104943" y="1180780"/>
                  <a:pt x="112207" y="1194789"/>
                  <a:pt x="120897" y="1209833"/>
                </a:cubicBezTo>
                <a:lnTo>
                  <a:pt x="109158" y="1215476"/>
                </a:lnTo>
                <a:cubicBezTo>
                  <a:pt x="100663" y="1201662"/>
                  <a:pt x="93204" y="1186422"/>
                  <a:pt x="85746" y="1171182"/>
                </a:cubicBezTo>
                <a:close/>
                <a:moveTo>
                  <a:pt x="1602702" y="892480"/>
                </a:moveTo>
                <a:lnTo>
                  <a:pt x="1615413" y="892998"/>
                </a:lnTo>
                <a:cubicBezTo>
                  <a:pt x="1613208" y="911027"/>
                  <a:pt x="1611847" y="926397"/>
                  <a:pt x="1608215" y="943389"/>
                </a:cubicBezTo>
                <a:lnTo>
                  <a:pt x="1596542" y="941444"/>
                </a:lnTo>
                <a:cubicBezTo>
                  <a:pt x="1598941" y="924647"/>
                  <a:pt x="1600108" y="908045"/>
                  <a:pt x="1602702" y="892480"/>
                </a:cubicBezTo>
                <a:close/>
                <a:moveTo>
                  <a:pt x="57663" y="1073322"/>
                </a:moveTo>
                <a:cubicBezTo>
                  <a:pt x="62852" y="1090184"/>
                  <a:pt x="68883" y="1104386"/>
                  <a:pt x="75109" y="1119821"/>
                </a:cubicBezTo>
                <a:lnTo>
                  <a:pt x="64603" y="1125268"/>
                </a:lnTo>
                <a:cubicBezTo>
                  <a:pt x="57144" y="1110028"/>
                  <a:pt x="50724" y="1093361"/>
                  <a:pt x="45730" y="1077732"/>
                </a:cubicBezTo>
                <a:close/>
                <a:moveTo>
                  <a:pt x="1607045" y="792024"/>
                </a:moveTo>
                <a:lnTo>
                  <a:pt x="1619756" y="792542"/>
                </a:lnTo>
                <a:cubicBezTo>
                  <a:pt x="1619821" y="808950"/>
                  <a:pt x="1619886" y="825358"/>
                  <a:pt x="1618719" y="841960"/>
                </a:cubicBezTo>
                <a:lnTo>
                  <a:pt x="1606008" y="841441"/>
                </a:lnTo>
                <a:cubicBezTo>
                  <a:pt x="1607370" y="826071"/>
                  <a:pt x="1605878" y="808626"/>
                  <a:pt x="1607045" y="792024"/>
                </a:cubicBezTo>
                <a:close/>
                <a:moveTo>
                  <a:pt x="18880" y="979675"/>
                </a:moveTo>
                <a:lnTo>
                  <a:pt x="29970" y="977924"/>
                </a:lnTo>
                <a:cubicBezTo>
                  <a:pt x="33732" y="993748"/>
                  <a:pt x="37493" y="1009571"/>
                  <a:pt x="42487" y="1025201"/>
                </a:cubicBezTo>
                <a:lnTo>
                  <a:pt x="30554" y="1029611"/>
                </a:lnTo>
                <a:cubicBezTo>
                  <a:pt x="26598" y="1012554"/>
                  <a:pt x="22836" y="996731"/>
                  <a:pt x="18880" y="979675"/>
                </a:cubicBezTo>
                <a:close/>
                <a:moveTo>
                  <a:pt x="1597249" y="690012"/>
                </a:moveTo>
                <a:lnTo>
                  <a:pt x="1609572" y="688066"/>
                </a:lnTo>
                <a:lnTo>
                  <a:pt x="1609961" y="690531"/>
                </a:lnTo>
                <a:cubicBezTo>
                  <a:pt x="1612685" y="707781"/>
                  <a:pt x="1615214" y="723799"/>
                  <a:pt x="1615280" y="740207"/>
                </a:cubicBezTo>
                <a:lnTo>
                  <a:pt x="1604190" y="741958"/>
                </a:lnTo>
                <a:cubicBezTo>
                  <a:pt x="1601660" y="725940"/>
                  <a:pt x="1600363" y="709727"/>
                  <a:pt x="1597639" y="692476"/>
                </a:cubicBezTo>
                <a:close/>
                <a:moveTo>
                  <a:pt x="4350" y="879673"/>
                </a:moveTo>
                <a:lnTo>
                  <a:pt x="15440" y="877922"/>
                </a:lnTo>
                <a:cubicBezTo>
                  <a:pt x="16737" y="894135"/>
                  <a:pt x="19461" y="911385"/>
                  <a:pt x="21796" y="926171"/>
                </a:cubicBezTo>
                <a:lnTo>
                  <a:pt x="8437" y="929544"/>
                </a:lnTo>
                <a:lnTo>
                  <a:pt x="8242" y="928312"/>
                </a:lnTo>
                <a:cubicBezTo>
                  <a:pt x="5713" y="912294"/>
                  <a:pt x="4415" y="896081"/>
                  <a:pt x="4350" y="879673"/>
                </a:cubicBezTo>
                <a:close/>
                <a:moveTo>
                  <a:pt x="1588882" y="589036"/>
                </a:moveTo>
                <a:cubicBezTo>
                  <a:pt x="1592644" y="604860"/>
                  <a:pt x="1596601" y="621916"/>
                  <a:pt x="1600362" y="637740"/>
                </a:cubicBezTo>
                <a:lnTo>
                  <a:pt x="1587842" y="639249"/>
                </a:lnTo>
                <a:lnTo>
                  <a:pt x="1576755" y="592214"/>
                </a:lnTo>
                <a:close/>
                <a:moveTo>
                  <a:pt x="912" y="777919"/>
                </a:moveTo>
                <a:lnTo>
                  <a:pt x="13623" y="778438"/>
                </a:lnTo>
                <a:cubicBezTo>
                  <a:pt x="12456" y="795040"/>
                  <a:pt x="12521" y="811448"/>
                  <a:pt x="12781" y="829088"/>
                </a:cubicBezTo>
                <a:lnTo>
                  <a:pt x="70" y="828569"/>
                </a:lnTo>
                <a:cubicBezTo>
                  <a:pt x="5" y="812162"/>
                  <a:pt x="-255" y="794521"/>
                  <a:pt x="912" y="777919"/>
                </a:cubicBezTo>
                <a:close/>
                <a:moveTo>
                  <a:pt x="1554832" y="493380"/>
                </a:moveTo>
                <a:cubicBezTo>
                  <a:pt x="1562290" y="508620"/>
                  <a:pt x="1567284" y="524249"/>
                  <a:pt x="1573705" y="540916"/>
                </a:cubicBezTo>
                <a:lnTo>
                  <a:pt x="1561577" y="544094"/>
                </a:lnTo>
                <a:cubicBezTo>
                  <a:pt x="1555351" y="528659"/>
                  <a:pt x="1550357" y="513030"/>
                  <a:pt x="1542899" y="497790"/>
                </a:cubicBezTo>
                <a:close/>
                <a:moveTo>
                  <a:pt x="11416" y="676491"/>
                </a:moveTo>
                <a:lnTo>
                  <a:pt x="23089" y="678436"/>
                </a:lnTo>
                <a:cubicBezTo>
                  <a:pt x="20690" y="695233"/>
                  <a:pt x="18291" y="712030"/>
                  <a:pt x="17124" y="728632"/>
                </a:cubicBezTo>
                <a:lnTo>
                  <a:pt x="4218" y="726882"/>
                </a:lnTo>
                <a:cubicBezTo>
                  <a:pt x="6618" y="710085"/>
                  <a:pt x="7784" y="693483"/>
                  <a:pt x="11416" y="676491"/>
                </a:cubicBezTo>
                <a:close/>
                <a:moveTo>
                  <a:pt x="1508849" y="402134"/>
                </a:moveTo>
                <a:cubicBezTo>
                  <a:pt x="1517540" y="417180"/>
                  <a:pt x="1526231" y="432225"/>
                  <a:pt x="1533689" y="447465"/>
                </a:cubicBezTo>
                <a:lnTo>
                  <a:pt x="1521002" y="449009"/>
                </a:lnTo>
                <a:lnTo>
                  <a:pt x="1498538" y="408814"/>
                </a:lnTo>
                <a:close/>
                <a:moveTo>
                  <a:pt x="33593" y="577007"/>
                </a:moveTo>
                <a:lnTo>
                  <a:pt x="45656" y="581416"/>
                </a:lnTo>
                <a:cubicBezTo>
                  <a:pt x="41830" y="597176"/>
                  <a:pt x="36771" y="613130"/>
                  <a:pt x="33140" y="630121"/>
                </a:cubicBezTo>
                <a:lnTo>
                  <a:pt x="21272" y="626944"/>
                </a:lnTo>
                <a:cubicBezTo>
                  <a:pt x="25098" y="611185"/>
                  <a:pt x="29962" y="593999"/>
                  <a:pt x="33593" y="577007"/>
                </a:cubicBezTo>
                <a:close/>
                <a:moveTo>
                  <a:pt x="1452556" y="317567"/>
                </a:moveTo>
                <a:cubicBezTo>
                  <a:pt x="1463711" y="332223"/>
                  <a:pt x="1473439" y="345843"/>
                  <a:pt x="1481935" y="359655"/>
                </a:cubicBezTo>
                <a:lnTo>
                  <a:pt x="1471624" y="366336"/>
                </a:lnTo>
                <a:cubicBezTo>
                  <a:pt x="1463128" y="352523"/>
                  <a:pt x="1453399" y="338903"/>
                  <a:pt x="1442438" y="325480"/>
                </a:cubicBezTo>
                <a:close/>
                <a:moveTo>
                  <a:pt x="69065" y="481738"/>
                </a:moveTo>
                <a:lnTo>
                  <a:pt x="81322" y="487379"/>
                </a:lnTo>
                <a:cubicBezTo>
                  <a:pt x="74837" y="502295"/>
                  <a:pt x="67314" y="518639"/>
                  <a:pt x="62061" y="533360"/>
                </a:cubicBezTo>
                <a:lnTo>
                  <a:pt x="49999" y="528951"/>
                </a:lnTo>
                <a:cubicBezTo>
                  <a:pt x="56483" y="514035"/>
                  <a:pt x="62774" y="497886"/>
                  <a:pt x="69065" y="481738"/>
                </a:cubicBezTo>
                <a:close/>
                <a:moveTo>
                  <a:pt x="1386146" y="240913"/>
                </a:moveTo>
                <a:cubicBezTo>
                  <a:pt x="1398145" y="252911"/>
                  <a:pt x="1410336" y="266140"/>
                  <a:pt x="1421102" y="278332"/>
                </a:cubicBezTo>
                <a:lnTo>
                  <a:pt x="1410985" y="286244"/>
                </a:lnTo>
                <a:cubicBezTo>
                  <a:pt x="1400220" y="274052"/>
                  <a:pt x="1389454" y="261860"/>
                  <a:pt x="1377456" y="249863"/>
                </a:cubicBezTo>
                <a:close/>
                <a:moveTo>
                  <a:pt x="116795" y="392112"/>
                </a:moveTo>
                <a:lnTo>
                  <a:pt x="126783" y="399375"/>
                </a:lnTo>
                <a:cubicBezTo>
                  <a:pt x="118871" y="413253"/>
                  <a:pt x="111153" y="428365"/>
                  <a:pt x="103242" y="442242"/>
                </a:cubicBezTo>
                <a:lnTo>
                  <a:pt x="90984" y="436600"/>
                </a:lnTo>
                <a:cubicBezTo>
                  <a:pt x="98702" y="421490"/>
                  <a:pt x="107651" y="406184"/>
                  <a:pt x="116795" y="392112"/>
                </a:cubicBezTo>
                <a:close/>
                <a:moveTo>
                  <a:pt x="1309814" y="173405"/>
                </a:moveTo>
                <a:lnTo>
                  <a:pt x="1312184" y="175391"/>
                </a:lnTo>
                <a:lnTo>
                  <a:pt x="1313631" y="173757"/>
                </a:lnTo>
                <a:cubicBezTo>
                  <a:pt x="1326042" y="185054"/>
                  <a:pt x="1338454" y="196351"/>
                  <a:pt x="1350865" y="207648"/>
                </a:cubicBezTo>
                <a:lnTo>
                  <a:pt x="1342076" y="217579"/>
                </a:lnTo>
                <a:lnTo>
                  <a:pt x="1332097" y="208496"/>
                </a:lnTo>
                <a:lnTo>
                  <a:pt x="1332074" y="208499"/>
                </a:lnTo>
                <a:lnTo>
                  <a:pt x="1302745" y="184624"/>
                </a:lnTo>
                <a:close/>
                <a:moveTo>
                  <a:pt x="174316" y="308515"/>
                </a:moveTo>
                <a:lnTo>
                  <a:pt x="184498" y="317010"/>
                </a:lnTo>
                <a:cubicBezTo>
                  <a:pt x="173928" y="330045"/>
                  <a:pt x="163357" y="343081"/>
                  <a:pt x="154213" y="357154"/>
                </a:cubicBezTo>
                <a:lnTo>
                  <a:pt x="144031" y="348659"/>
                </a:lnTo>
                <a:cubicBezTo>
                  <a:pt x="153369" y="335818"/>
                  <a:pt x="163745" y="321551"/>
                  <a:pt x="174316" y="308515"/>
                </a:cubicBezTo>
                <a:close/>
                <a:moveTo>
                  <a:pt x="1227449" y="115688"/>
                </a:moveTo>
                <a:cubicBezTo>
                  <a:pt x="1241522" y="124831"/>
                  <a:pt x="1255596" y="133975"/>
                  <a:pt x="1269668" y="143119"/>
                </a:cubicBezTo>
                <a:lnTo>
                  <a:pt x="1262600" y="154339"/>
                </a:lnTo>
                <a:cubicBezTo>
                  <a:pt x="1248332" y="143962"/>
                  <a:pt x="1234259" y="134819"/>
                  <a:pt x="1220380" y="126908"/>
                </a:cubicBezTo>
                <a:close/>
                <a:moveTo>
                  <a:pt x="1158545" y="93018"/>
                </a:moveTo>
                <a:lnTo>
                  <a:pt x="1180117" y="89612"/>
                </a:lnTo>
                <a:lnTo>
                  <a:pt x="1183155" y="91109"/>
                </a:lnTo>
                <a:lnTo>
                  <a:pt x="1177318" y="102134"/>
                </a:lnTo>
                <a:close/>
                <a:moveTo>
                  <a:pt x="241827" y="232183"/>
                </a:moveTo>
                <a:lnTo>
                  <a:pt x="246332" y="237072"/>
                </a:lnTo>
                <a:lnTo>
                  <a:pt x="246331" y="237072"/>
                </a:lnTo>
                <a:lnTo>
                  <a:pt x="250971" y="242106"/>
                </a:lnTo>
                <a:cubicBezTo>
                  <a:pt x="238973" y="254103"/>
                  <a:pt x="226976" y="266101"/>
                  <a:pt x="216210" y="277905"/>
                </a:cubicBezTo>
                <a:lnTo>
                  <a:pt x="207260" y="269215"/>
                </a:lnTo>
                <a:lnTo>
                  <a:pt x="235695" y="238751"/>
                </a:lnTo>
                <a:lnTo>
                  <a:pt x="235696" y="238751"/>
                </a:lnTo>
                <a:close/>
                <a:moveTo>
                  <a:pt x="1136590" y="68151"/>
                </a:moveTo>
                <a:lnTo>
                  <a:pt x="1180117" y="89611"/>
                </a:lnTo>
                <a:lnTo>
                  <a:pt x="1158545" y="93017"/>
                </a:lnTo>
                <a:lnTo>
                  <a:pt x="1132180" y="80214"/>
                </a:lnTo>
                <a:close/>
                <a:moveTo>
                  <a:pt x="318480" y="165772"/>
                </a:moveTo>
                <a:lnTo>
                  <a:pt x="326392" y="175889"/>
                </a:lnTo>
                <a:cubicBezTo>
                  <a:pt x="312967" y="186849"/>
                  <a:pt x="299543" y="197809"/>
                  <a:pt x="287157" y="207343"/>
                </a:cubicBezTo>
                <a:lnTo>
                  <a:pt x="279440" y="198458"/>
                </a:lnTo>
                <a:cubicBezTo>
                  <a:pt x="291437" y="186460"/>
                  <a:pt x="305055" y="176732"/>
                  <a:pt x="318480" y="165772"/>
                </a:cubicBezTo>
                <a:close/>
                <a:moveTo>
                  <a:pt x="1040283" y="34106"/>
                </a:moveTo>
                <a:cubicBezTo>
                  <a:pt x="1057469" y="38970"/>
                  <a:pt x="1073424" y="44028"/>
                  <a:pt x="1089572" y="50318"/>
                </a:cubicBezTo>
                <a:lnTo>
                  <a:pt x="1084968" y="61149"/>
                </a:lnTo>
                <a:cubicBezTo>
                  <a:pt x="1069013" y="56091"/>
                  <a:pt x="1054292" y="50838"/>
                  <a:pt x="1037106" y="45975"/>
                </a:cubicBezTo>
                <a:close/>
                <a:moveTo>
                  <a:pt x="403046" y="109479"/>
                </a:moveTo>
                <a:lnTo>
                  <a:pt x="408688" y="121217"/>
                </a:lnTo>
                <a:cubicBezTo>
                  <a:pt x="394681" y="128481"/>
                  <a:pt x="381062" y="138209"/>
                  <a:pt x="367249" y="146705"/>
                </a:cubicBezTo>
                <a:lnTo>
                  <a:pt x="359336" y="136589"/>
                </a:lnTo>
                <a:cubicBezTo>
                  <a:pt x="373150" y="128092"/>
                  <a:pt x="388001" y="118170"/>
                  <a:pt x="403046" y="109479"/>
                </a:cubicBezTo>
                <a:close/>
                <a:moveTo>
                  <a:pt x="941838" y="10503"/>
                </a:moveTo>
                <a:cubicBezTo>
                  <a:pt x="958828" y="14134"/>
                  <a:pt x="975820" y="17766"/>
                  <a:pt x="991385" y="20360"/>
                </a:cubicBezTo>
                <a:lnTo>
                  <a:pt x="989634" y="33265"/>
                </a:lnTo>
                <a:cubicBezTo>
                  <a:pt x="972448" y="28401"/>
                  <a:pt x="956883" y="25808"/>
                  <a:pt x="940086" y="23409"/>
                </a:cubicBezTo>
                <a:close/>
                <a:moveTo>
                  <a:pt x="493255" y="64924"/>
                </a:moveTo>
                <a:lnTo>
                  <a:pt x="498898" y="76662"/>
                </a:lnTo>
                <a:cubicBezTo>
                  <a:pt x="483462" y="82888"/>
                  <a:pt x="468028" y="89115"/>
                  <a:pt x="452983" y="97805"/>
                </a:cubicBezTo>
                <a:lnTo>
                  <a:pt x="447340" y="86066"/>
                </a:lnTo>
                <a:cubicBezTo>
                  <a:pt x="462580" y="78608"/>
                  <a:pt x="479053" y="70956"/>
                  <a:pt x="493255" y="64924"/>
                </a:cubicBezTo>
                <a:close/>
                <a:moveTo>
                  <a:pt x="840408" y="0"/>
                </a:moveTo>
                <a:cubicBezTo>
                  <a:pt x="858243" y="972"/>
                  <a:pt x="875040" y="3371"/>
                  <a:pt x="891642" y="4538"/>
                </a:cubicBezTo>
                <a:lnTo>
                  <a:pt x="891123" y="17249"/>
                </a:lnTo>
                <a:cubicBezTo>
                  <a:pt x="874326" y="14850"/>
                  <a:pt x="856491" y="13877"/>
                  <a:pt x="841317" y="13748"/>
                </a:cubicBezTo>
                <a:close/>
                <a:moveTo>
                  <a:pt x="588912" y="30873"/>
                </a:moveTo>
                <a:lnTo>
                  <a:pt x="593323" y="42806"/>
                </a:lnTo>
                <a:cubicBezTo>
                  <a:pt x="577693" y="47800"/>
                  <a:pt x="560831" y="52989"/>
                  <a:pt x="545202" y="57983"/>
                </a:cubicBezTo>
                <a:lnTo>
                  <a:pt x="540793" y="46049"/>
                </a:lnTo>
                <a:cubicBezTo>
                  <a:pt x="556421" y="41055"/>
                  <a:pt x="573088" y="34635"/>
                  <a:pt x="588912" y="30873"/>
                </a:cubicBezTo>
                <a:close/>
                <a:moveTo>
                  <a:pt x="739886" y="3243"/>
                </a:moveTo>
                <a:cubicBezTo>
                  <a:pt x="756099" y="1945"/>
                  <a:pt x="773545" y="454"/>
                  <a:pt x="789953" y="389"/>
                </a:cubicBezTo>
                <a:lnTo>
                  <a:pt x="790666" y="12905"/>
                </a:lnTo>
                <a:cubicBezTo>
                  <a:pt x="774258" y="12970"/>
                  <a:pt x="756814" y="14462"/>
                  <a:pt x="740601" y="15760"/>
                </a:cubicBezTo>
                <a:close/>
                <a:moveTo>
                  <a:pt x="688978" y="8756"/>
                </a:moveTo>
                <a:lnTo>
                  <a:pt x="691119" y="22310"/>
                </a:lnTo>
                <a:cubicBezTo>
                  <a:pt x="673867" y="25035"/>
                  <a:pt x="657849" y="27564"/>
                  <a:pt x="642025" y="31327"/>
                </a:cubicBezTo>
                <a:lnTo>
                  <a:pt x="638653" y="17966"/>
                </a:lnTo>
                <a:cubicBezTo>
                  <a:pt x="655903" y="15242"/>
                  <a:pt x="671727" y="11481"/>
                  <a:pt x="688978" y="87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64" name="Google Shape;264;p16"/>
          <p:cNvSpPr txBox="1"/>
          <p:nvPr/>
        </p:nvSpPr>
        <p:spPr>
          <a:xfrm>
            <a:off x="1305500" y="5341875"/>
            <a:ext cx="4572000" cy="1804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이중진자 데이터는 여러 가지 변화 요소의 영향을 동시에 받으므로 복잡한 패턴을 가지고 있습니다.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265" name="Google Shape;265;p16"/>
          <p:cNvSpPr txBox="1"/>
          <p:nvPr/>
        </p:nvSpPr>
        <p:spPr>
          <a:xfrm>
            <a:off x="1450850" y="3803743"/>
            <a:ext cx="45720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복잡한 패턴</a:t>
            </a:r>
            <a:endParaRPr b="1" sz="6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66" name="Google Shape;266;p16"/>
          <p:cNvSpPr txBox="1"/>
          <p:nvPr/>
        </p:nvSpPr>
        <p:spPr>
          <a:xfrm>
            <a:off x="5330825" y="773074"/>
            <a:ext cx="137160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이중진자 시계열 데이터 특징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267" name="Google Shape;267;p16"/>
          <p:cNvSpPr txBox="1"/>
          <p:nvPr/>
        </p:nvSpPr>
        <p:spPr>
          <a:xfrm>
            <a:off x="663681" y="9866408"/>
            <a:ext cx="4572000" cy="136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시간에 따라 어떤 요소들이 변화하므로, 수시로 새로운 데이터를 수집해야 합니다.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268" name="Google Shape;268;p16"/>
          <p:cNvSpPr txBox="1"/>
          <p:nvPr/>
        </p:nvSpPr>
        <p:spPr>
          <a:xfrm>
            <a:off x="264831" y="8633668"/>
            <a:ext cx="45720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시간 의존성</a:t>
            </a:r>
            <a:endParaRPr b="1" sz="6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69" name="Google Shape;269;p16"/>
          <p:cNvSpPr txBox="1"/>
          <p:nvPr/>
        </p:nvSpPr>
        <p:spPr>
          <a:xfrm>
            <a:off x="19577050" y="5464799"/>
            <a:ext cx="4572000" cy="1804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암환자와 같이 극도로 적은 비율로 나타나는 경우가 많아 분석에 어려움을 초래할 수 있습니다.</a:t>
            </a:r>
            <a:endParaRPr sz="250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270" name="Google Shape;270;p16"/>
          <p:cNvSpPr txBox="1"/>
          <p:nvPr/>
        </p:nvSpPr>
        <p:spPr>
          <a:xfrm>
            <a:off x="18193595" y="3986500"/>
            <a:ext cx="64737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데이터 불균형</a:t>
            </a:r>
            <a:endParaRPr b="1" sz="6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71" name="Google Shape;271;p16"/>
          <p:cNvSpPr/>
          <p:nvPr/>
        </p:nvSpPr>
        <p:spPr>
          <a:xfrm flipH="1" rot="10800000">
            <a:off x="16206586" y="5196109"/>
            <a:ext cx="2999219" cy="1150004"/>
          </a:xfrm>
          <a:custGeom>
            <a:rect b="b" l="l" r="r" t="t"/>
            <a:pathLst>
              <a:path extrusionOk="0" h="552" w="1436">
                <a:moveTo>
                  <a:pt x="11" y="551"/>
                </a:moveTo>
                <a:lnTo>
                  <a:pt x="0" y="551"/>
                </a:lnTo>
                <a:lnTo>
                  <a:pt x="0" y="0"/>
                </a:lnTo>
                <a:lnTo>
                  <a:pt x="1435" y="0"/>
                </a:lnTo>
                <a:lnTo>
                  <a:pt x="1435" y="11"/>
                </a:lnTo>
                <a:lnTo>
                  <a:pt x="11" y="11"/>
                </a:lnTo>
                <a:lnTo>
                  <a:pt x="11" y="55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2" name="Google Shape;272;p16"/>
          <p:cNvSpPr/>
          <p:nvPr/>
        </p:nvSpPr>
        <p:spPr>
          <a:xfrm rot="5400000">
            <a:off x="19210407" y="6171314"/>
            <a:ext cx="340398" cy="349601"/>
          </a:xfrm>
          <a:custGeom>
            <a:rect b="b" l="l" r="r" t="t"/>
            <a:pathLst>
              <a:path extrusionOk="0" h="166" w="165">
                <a:moveTo>
                  <a:pt x="82" y="11"/>
                </a:moveTo>
                <a:lnTo>
                  <a:pt x="82" y="11"/>
                </a:lnTo>
                <a:cubicBezTo>
                  <a:pt x="42" y="11"/>
                  <a:pt x="10" y="43"/>
                  <a:pt x="10" y="83"/>
                </a:cubicBezTo>
                <a:lnTo>
                  <a:pt x="10" y="83"/>
                </a:lnTo>
                <a:cubicBezTo>
                  <a:pt x="10" y="123"/>
                  <a:pt x="42" y="155"/>
                  <a:pt x="82" y="155"/>
                </a:cubicBezTo>
                <a:lnTo>
                  <a:pt x="82" y="155"/>
                </a:lnTo>
                <a:cubicBezTo>
                  <a:pt x="122" y="155"/>
                  <a:pt x="155" y="123"/>
                  <a:pt x="155" y="83"/>
                </a:cubicBezTo>
                <a:lnTo>
                  <a:pt x="155" y="83"/>
                </a:lnTo>
                <a:cubicBezTo>
                  <a:pt x="155" y="43"/>
                  <a:pt x="122" y="11"/>
                  <a:pt x="82" y="11"/>
                </a:cubicBezTo>
                <a:close/>
                <a:moveTo>
                  <a:pt x="82" y="165"/>
                </a:moveTo>
                <a:lnTo>
                  <a:pt x="82" y="165"/>
                </a:lnTo>
                <a:cubicBezTo>
                  <a:pt x="37" y="165"/>
                  <a:pt x="0" y="128"/>
                  <a:pt x="0" y="83"/>
                </a:cubicBezTo>
                <a:lnTo>
                  <a:pt x="0" y="83"/>
                </a:lnTo>
                <a:cubicBezTo>
                  <a:pt x="0" y="37"/>
                  <a:pt x="37" y="0"/>
                  <a:pt x="82" y="0"/>
                </a:cubicBezTo>
                <a:lnTo>
                  <a:pt x="82" y="0"/>
                </a:lnTo>
                <a:cubicBezTo>
                  <a:pt x="128" y="0"/>
                  <a:pt x="164" y="37"/>
                  <a:pt x="164" y="83"/>
                </a:cubicBezTo>
                <a:lnTo>
                  <a:pt x="164" y="83"/>
                </a:lnTo>
                <a:cubicBezTo>
                  <a:pt x="164" y="128"/>
                  <a:pt x="128" y="165"/>
                  <a:pt x="82" y="16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3" name="Google Shape;273;p16"/>
          <p:cNvSpPr/>
          <p:nvPr/>
        </p:nvSpPr>
        <p:spPr>
          <a:xfrm>
            <a:off x="15234703" y="3844822"/>
            <a:ext cx="1944536" cy="1944536"/>
          </a:xfrm>
          <a:custGeom>
            <a:rect b="b" l="l" r="r" t="t"/>
            <a:pathLst>
              <a:path extrusionOk="0" h="1563" w="1563">
                <a:moveTo>
                  <a:pt x="1558" y="788"/>
                </a:moveTo>
                <a:lnTo>
                  <a:pt x="1558" y="788"/>
                </a:lnTo>
                <a:cubicBezTo>
                  <a:pt x="1554" y="1217"/>
                  <a:pt x="1204" y="1562"/>
                  <a:pt x="774" y="1558"/>
                </a:cubicBezTo>
                <a:lnTo>
                  <a:pt x="774" y="1558"/>
                </a:lnTo>
                <a:cubicBezTo>
                  <a:pt x="345" y="1554"/>
                  <a:pt x="0" y="1203"/>
                  <a:pt x="4" y="775"/>
                </a:cubicBezTo>
                <a:lnTo>
                  <a:pt x="4" y="775"/>
                </a:lnTo>
                <a:cubicBezTo>
                  <a:pt x="9" y="345"/>
                  <a:pt x="360" y="0"/>
                  <a:pt x="788" y="5"/>
                </a:cubicBezTo>
                <a:lnTo>
                  <a:pt x="788" y="5"/>
                </a:lnTo>
                <a:cubicBezTo>
                  <a:pt x="1217" y="8"/>
                  <a:pt x="1562" y="359"/>
                  <a:pt x="1558" y="788"/>
                </a:cubicBezTo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3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4" name="Google Shape;274;p16"/>
          <p:cNvSpPr/>
          <p:nvPr/>
        </p:nvSpPr>
        <p:spPr>
          <a:xfrm>
            <a:off x="15399494" y="4009612"/>
            <a:ext cx="1614955" cy="1620447"/>
          </a:xfrm>
          <a:custGeom>
            <a:rect b="b" l="l" r="r" t="t"/>
            <a:pathLst>
              <a:path extrusionOk="0" h="1299" w="1298">
                <a:moveTo>
                  <a:pt x="612" y="11"/>
                </a:moveTo>
                <a:lnTo>
                  <a:pt x="612" y="1"/>
                </a:lnTo>
                <a:lnTo>
                  <a:pt x="612" y="1"/>
                </a:lnTo>
                <a:cubicBezTo>
                  <a:pt x="625" y="0"/>
                  <a:pt x="639" y="0"/>
                  <a:pt x="653" y="0"/>
                </a:cubicBezTo>
                <a:lnTo>
                  <a:pt x="653" y="11"/>
                </a:lnTo>
                <a:lnTo>
                  <a:pt x="653" y="11"/>
                </a:lnTo>
                <a:cubicBezTo>
                  <a:pt x="639" y="11"/>
                  <a:pt x="626" y="11"/>
                  <a:pt x="612" y="11"/>
                </a:cubicBezTo>
                <a:close/>
                <a:moveTo>
                  <a:pt x="733" y="16"/>
                </a:moveTo>
                <a:lnTo>
                  <a:pt x="733" y="16"/>
                </a:lnTo>
                <a:cubicBezTo>
                  <a:pt x="720" y="14"/>
                  <a:pt x="706" y="13"/>
                  <a:pt x="692" y="12"/>
                </a:cubicBezTo>
                <a:lnTo>
                  <a:pt x="693" y="2"/>
                </a:lnTo>
                <a:lnTo>
                  <a:pt x="693" y="2"/>
                </a:lnTo>
                <a:cubicBezTo>
                  <a:pt x="707" y="3"/>
                  <a:pt x="721" y="4"/>
                  <a:pt x="734" y="6"/>
                </a:cubicBezTo>
                <a:lnTo>
                  <a:pt x="733" y="16"/>
                </a:lnTo>
                <a:close/>
                <a:moveTo>
                  <a:pt x="533" y="21"/>
                </a:moveTo>
                <a:lnTo>
                  <a:pt x="531" y="11"/>
                </a:lnTo>
                <a:lnTo>
                  <a:pt x="531" y="11"/>
                </a:lnTo>
                <a:cubicBezTo>
                  <a:pt x="544" y="8"/>
                  <a:pt x="558" y="6"/>
                  <a:pt x="571" y="5"/>
                </a:cubicBezTo>
                <a:lnTo>
                  <a:pt x="573" y="15"/>
                </a:lnTo>
                <a:lnTo>
                  <a:pt x="573" y="15"/>
                </a:lnTo>
                <a:cubicBezTo>
                  <a:pt x="559" y="16"/>
                  <a:pt x="546" y="19"/>
                  <a:pt x="533" y="21"/>
                </a:cubicBezTo>
                <a:close/>
                <a:moveTo>
                  <a:pt x="811" y="31"/>
                </a:moveTo>
                <a:lnTo>
                  <a:pt x="811" y="31"/>
                </a:lnTo>
                <a:cubicBezTo>
                  <a:pt x="798" y="28"/>
                  <a:pt x="785" y="25"/>
                  <a:pt x="772" y="22"/>
                </a:cubicBezTo>
                <a:lnTo>
                  <a:pt x="774" y="12"/>
                </a:lnTo>
                <a:lnTo>
                  <a:pt x="774" y="12"/>
                </a:lnTo>
                <a:cubicBezTo>
                  <a:pt x="787" y="15"/>
                  <a:pt x="801" y="18"/>
                  <a:pt x="814" y="22"/>
                </a:cubicBezTo>
                <a:lnTo>
                  <a:pt x="811" y="31"/>
                </a:lnTo>
                <a:close/>
                <a:moveTo>
                  <a:pt x="455" y="40"/>
                </a:moveTo>
                <a:lnTo>
                  <a:pt x="452" y="30"/>
                </a:lnTo>
                <a:lnTo>
                  <a:pt x="452" y="30"/>
                </a:lnTo>
                <a:cubicBezTo>
                  <a:pt x="465" y="27"/>
                  <a:pt x="478" y="23"/>
                  <a:pt x="491" y="19"/>
                </a:cubicBezTo>
                <a:lnTo>
                  <a:pt x="494" y="29"/>
                </a:lnTo>
                <a:lnTo>
                  <a:pt x="494" y="29"/>
                </a:lnTo>
                <a:cubicBezTo>
                  <a:pt x="481" y="33"/>
                  <a:pt x="468" y="36"/>
                  <a:pt x="455" y="40"/>
                </a:cubicBezTo>
                <a:close/>
                <a:moveTo>
                  <a:pt x="888" y="57"/>
                </a:moveTo>
                <a:lnTo>
                  <a:pt x="888" y="57"/>
                </a:lnTo>
                <a:cubicBezTo>
                  <a:pt x="875" y="52"/>
                  <a:pt x="863" y="47"/>
                  <a:pt x="850" y="43"/>
                </a:cubicBezTo>
                <a:lnTo>
                  <a:pt x="853" y="33"/>
                </a:lnTo>
                <a:lnTo>
                  <a:pt x="853" y="33"/>
                </a:lnTo>
                <a:cubicBezTo>
                  <a:pt x="865" y="38"/>
                  <a:pt x="878" y="42"/>
                  <a:pt x="891" y="47"/>
                </a:cubicBezTo>
                <a:lnTo>
                  <a:pt x="888" y="57"/>
                </a:lnTo>
                <a:close/>
                <a:moveTo>
                  <a:pt x="381" y="69"/>
                </a:moveTo>
                <a:lnTo>
                  <a:pt x="376" y="60"/>
                </a:lnTo>
                <a:lnTo>
                  <a:pt x="376" y="60"/>
                </a:lnTo>
                <a:cubicBezTo>
                  <a:pt x="389" y="54"/>
                  <a:pt x="401" y="49"/>
                  <a:pt x="414" y="44"/>
                </a:cubicBezTo>
                <a:lnTo>
                  <a:pt x="417" y="53"/>
                </a:lnTo>
                <a:lnTo>
                  <a:pt x="417" y="53"/>
                </a:lnTo>
                <a:cubicBezTo>
                  <a:pt x="405" y="58"/>
                  <a:pt x="392" y="64"/>
                  <a:pt x="381" y="69"/>
                </a:cubicBezTo>
                <a:close/>
                <a:moveTo>
                  <a:pt x="960" y="91"/>
                </a:moveTo>
                <a:lnTo>
                  <a:pt x="960" y="91"/>
                </a:lnTo>
                <a:cubicBezTo>
                  <a:pt x="948" y="85"/>
                  <a:pt x="936" y="79"/>
                  <a:pt x="924" y="73"/>
                </a:cubicBezTo>
                <a:lnTo>
                  <a:pt x="929" y="64"/>
                </a:lnTo>
                <a:lnTo>
                  <a:pt x="929" y="64"/>
                </a:lnTo>
                <a:cubicBezTo>
                  <a:pt x="941" y="69"/>
                  <a:pt x="953" y="76"/>
                  <a:pt x="965" y="83"/>
                </a:cubicBezTo>
                <a:lnTo>
                  <a:pt x="960" y="91"/>
                </a:lnTo>
                <a:close/>
                <a:moveTo>
                  <a:pt x="310" y="107"/>
                </a:moveTo>
                <a:lnTo>
                  <a:pt x="305" y="99"/>
                </a:lnTo>
                <a:lnTo>
                  <a:pt x="305" y="99"/>
                </a:lnTo>
                <a:cubicBezTo>
                  <a:pt x="316" y="91"/>
                  <a:pt x="328" y="85"/>
                  <a:pt x="340" y="78"/>
                </a:cubicBezTo>
                <a:lnTo>
                  <a:pt x="345" y="87"/>
                </a:lnTo>
                <a:lnTo>
                  <a:pt x="345" y="87"/>
                </a:lnTo>
                <a:cubicBezTo>
                  <a:pt x="333" y="93"/>
                  <a:pt x="321" y="101"/>
                  <a:pt x="310" y="107"/>
                </a:cubicBezTo>
                <a:close/>
                <a:moveTo>
                  <a:pt x="1027" y="135"/>
                </a:moveTo>
                <a:lnTo>
                  <a:pt x="1027" y="135"/>
                </a:lnTo>
                <a:cubicBezTo>
                  <a:pt x="1017" y="127"/>
                  <a:pt x="1006" y="120"/>
                  <a:pt x="994" y="112"/>
                </a:cubicBezTo>
                <a:lnTo>
                  <a:pt x="1000" y="104"/>
                </a:lnTo>
                <a:lnTo>
                  <a:pt x="1000" y="104"/>
                </a:lnTo>
                <a:cubicBezTo>
                  <a:pt x="1011" y="111"/>
                  <a:pt x="1022" y="119"/>
                  <a:pt x="1033" y="127"/>
                </a:cubicBezTo>
                <a:lnTo>
                  <a:pt x="1027" y="135"/>
                </a:lnTo>
                <a:close/>
                <a:moveTo>
                  <a:pt x="245" y="154"/>
                </a:moveTo>
                <a:lnTo>
                  <a:pt x="238" y="146"/>
                </a:lnTo>
                <a:lnTo>
                  <a:pt x="238" y="146"/>
                </a:lnTo>
                <a:cubicBezTo>
                  <a:pt x="249" y="138"/>
                  <a:pt x="260" y="129"/>
                  <a:pt x="271" y="121"/>
                </a:cubicBezTo>
                <a:lnTo>
                  <a:pt x="277" y="130"/>
                </a:lnTo>
                <a:lnTo>
                  <a:pt x="277" y="130"/>
                </a:lnTo>
                <a:cubicBezTo>
                  <a:pt x="266" y="137"/>
                  <a:pt x="255" y="146"/>
                  <a:pt x="245" y="154"/>
                </a:cubicBezTo>
                <a:close/>
                <a:moveTo>
                  <a:pt x="1089" y="187"/>
                </a:moveTo>
                <a:lnTo>
                  <a:pt x="1089" y="187"/>
                </a:lnTo>
                <a:cubicBezTo>
                  <a:pt x="1079" y="178"/>
                  <a:pt x="1069" y="168"/>
                  <a:pt x="1059" y="160"/>
                </a:cubicBezTo>
                <a:lnTo>
                  <a:pt x="1066" y="152"/>
                </a:lnTo>
                <a:lnTo>
                  <a:pt x="1066" y="152"/>
                </a:lnTo>
                <a:cubicBezTo>
                  <a:pt x="1076" y="161"/>
                  <a:pt x="1086" y="170"/>
                  <a:pt x="1095" y="179"/>
                </a:cubicBezTo>
                <a:lnTo>
                  <a:pt x="1089" y="187"/>
                </a:lnTo>
                <a:close/>
                <a:moveTo>
                  <a:pt x="186" y="208"/>
                </a:moveTo>
                <a:lnTo>
                  <a:pt x="179" y="201"/>
                </a:lnTo>
                <a:lnTo>
                  <a:pt x="179" y="201"/>
                </a:lnTo>
                <a:cubicBezTo>
                  <a:pt x="188" y="192"/>
                  <a:pt x="198" y="182"/>
                  <a:pt x="208" y="173"/>
                </a:cubicBezTo>
                <a:lnTo>
                  <a:pt x="215" y="180"/>
                </a:lnTo>
                <a:lnTo>
                  <a:pt x="215" y="180"/>
                </a:lnTo>
                <a:cubicBezTo>
                  <a:pt x="204" y="189"/>
                  <a:pt x="195" y="199"/>
                  <a:pt x="186" y="208"/>
                </a:cubicBezTo>
                <a:close/>
                <a:moveTo>
                  <a:pt x="1143" y="246"/>
                </a:moveTo>
                <a:lnTo>
                  <a:pt x="1143" y="246"/>
                </a:lnTo>
                <a:cubicBezTo>
                  <a:pt x="1135" y="235"/>
                  <a:pt x="1126" y="225"/>
                  <a:pt x="1117" y="215"/>
                </a:cubicBezTo>
                <a:lnTo>
                  <a:pt x="1124" y="208"/>
                </a:lnTo>
                <a:lnTo>
                  <a:pt x="1124" y="208"/>
                </a:lnTo>
                <a:cubicBezTo>
                  <a:pt x="1134" y="218"/>
                  <a:pt x="1143" y="229"/>
                  <a:pt x="1151" y="239"/>
                </a:cubicBezTo>
                <a:lnTo>
                  <a:pt x="1143" y="246"/>
                </a:lnTo>
                <a:close/>
                <a:moveTo>
                  <a:pt x="134" y="270"/>
                </a:moveTo>
                <a:lnTo>
                  <a:pt x="126" y="264"/>
                </a:lnTo>
                <a:lnTo>
                  <a:pt x="126" y="264"/>
                </a:lnTo>
                <a:cubicBezTo>
                  <a:pt x="134" y="253"/>
                  <a:pt x="143" y="242"/>
                  <a:pt x="151" y="232"/>
                </a:cubicBezTo>
                <a:lnTo>
                  <a:pt x="159" y="238"/>
                </a:lnTo>
                <a:lnTo>
                  <a:pt x="159" y="238"/>
                </a:lnTo>
                <a:cubicBezTo>
                  <a:pt x="151" y="248"/>
                  <a:pt x="142" y="259"/>
                  <a:pt x="134" y="270"/>
                </a:cubicBezTo>
                <a:close/>
                <a:moveTo>
                  <a:pt x="1190" y="310"/>
                </a:moveTo>
                <a:lnTo>
                  <a:pt x="1190" y="310"/>
                </a:lnTo>
                <a:cubicBezTo>
                  <a:pt x="1183" y="299"/>
                  <a:pt x="1175" y="288"/>
                  <a:pt x="1168" y="277"/>
                </a:cubicBezTo>
                <a:lnTo>
                  <a:pt x="1176" y="271"/>
                </a:lnTo>
                <a:lnTo>
                  <a:pt x="1176" y="271"/>
                </a:lnTo>
                <a:cubicBezTo>
                  <a:pt x="1184" y="282"/>
                  <a:pt x="1192" y="294"/>
                  <a:pt x="1198" y="305"/>
                </a:cubicBezTo>
                <a:lnTo>
                  <a:pt x="1190" y="310"/>
                </a:lnTo>
                <a:close/>
                <a:moveTo>
                  <a:pt x="91" y="337"/>
                </a:moveTo>
                <a:lnTo>
                  <a:pt x="82" y="332"/>
                </a:lnTo>
                <a:lnTo>
                  <a:pt x="82" y="332"/>
                </a:lnTo>
                <a:cubicBezTo>
                  <a:pt x="88" y="321"/>
                  <a:pt x="96" y="309"/>
                  <a:pt x="103" y="298"/>
                </a:cubicBezTo>
                <a:lnTo>
                  <a:pt x="112" y="303"/>
                </a:lnTo>
                <a:lnTo>
                  <a:pt x="112" y="303"/>
                </a:lnTo>
                <a:cubicBezTo>
                  <a:pt x="104" y="314"/>
                  <a:pt x="97" y="326"/>
                  <a:pt x="91" y="337"/>
                </a:cubicBezTo>
                <a:close/>
                <a:moveTo>
                  <a:pt x="1228" y="381"/>
                </a:moveTo>
                <a:lnTo>
                  <a:pt x="1228" y="381"/>
                </a:lnTo>
                <a:cubicBezTo>
                  <a:pt x="1223" y="369"/>
                  <a:pt x="1217" y="357"/>
                  <a:pt x="1210" y="345"/>
                </a:cubicBezTo>
                <a:lnTo>
                  <a:pt x="1219" y="340"/>
                </a:lnTo>
                <a:lnTo>
                  <a:pt x="1219" y="340"/>
                </a:lnTo>
                <a:cubicBezTo>
                  <a:pt x="1226" y="352"/>
                  <a:pt x="1232" y="364"/>
                  <a:pt x="1237" y="376"/>
                </a:cubicBezTo>
                <a:lnTo>
                  <a:pt x="1228" y="381"/>
                </a:lnTo>
                <a:close/>
                <a:moveTo>
                  <a:pt x="56" y="409"/>
                </a:moveTo>
                <a:lnTo>
                  <a:pt x="47" y="406"/>
                </a:lnTo>
                <a:lnTo>
                  <a:pt x="47" y="406"/>
                </a:lnTo>
                <a:cubicBezTo>
                  <a:pt x="52" y="393"/>
                  <a:pt x="57" y="381"/>
                  <a:pt x="63" y="368"/>
                </a:cubicBezTo>
                <a:lnTo>
                  <a:pt x="72" y="373"/>
                </a:lnTo>
                <a:lnTo>
                  <a:pt x="72" y="373"/>
                </a:lnTo>
                <a:cubicBezTo>
                  <a:pt x="66" y="385"/>
                  <a:pt x="61" y="397"/>
                  <a:pt x="56" y="409"/>
                </a:cubicBezTo>
                <a:close/>
                <a:moveTo>
                  <a:pt x="1257" y="455"/>
                </a:moveTo>
                <a:lnTo>
                  <a:pt x="1257" y="455"/>
                </a:lnTo>
                <a:cubicBezTo>
                  <a:pt x="1253" y="443"/>
                  <a:pt x="1248" y="430"/>
                  <a:pt x="1244" y="418"/>
                </a:cubicBezTo>
                <a:lnTo>
                  <a:pt x="1253" y="414"/>
                </a:lnTo>
                <a:lnTo>
                  <a:pt x="1253" y="414"/>
                </a:lnTo>
                <a:cubicBezTo>
                  <a:pt x="1258" y="426"/>
                  <a:pt x="1262" y="439"/>
                  <a:pt x="1267" y="452"/>
                </a:cubicBezTo>
                <a:lnTo>
                  <a:pt x="1257" y="455"/>
                </a:lnTo>
                <a:close/>
                <a:moveTo>
                  <a:pt x="31" y="486"/>
                </a:moveTo>
                <a:lnTo>
                  <a:pt x="21" y="483"/>
                </a:lnTo>
                <a:lnTo>
                  <a:pt x="21" y="483"/>
                </a:lnTo>
                <a:cubicBezTo>
                  <a:pt x="24" y="470"/>
                  <a:pt x="28" y="457"/>
                  <a:pt x="33" y="444"/>
                </a:cubicBezTo>
                <a:lnTo>
                  <a:pt x="43" y="447"/>
                </a:lnTo>
                <a:lnTo>
                  <a:pt x="43" y="447"/>
                </a:lnTo>
                <a:cubicBezTo>
                  <a:pt x="38" y="460"/>
                  <a:pt x="34" y="473"/>
                  <a:pt x="31" y="486"/>
                </a:cubicBezTo>
                <a:close/>
                <a:moveTo>
                  <a:pt x="1277" y="534"/>
                </a:moveTo>
                <a:lnTo>
                  <a:pt x="1277" y="534"/>
                </a:lnTo>
                <a:cubicBezTo>
                  <a:pt x="1274" y="520"/>
                  <a:pt x="1271" y="507"/>
                  <a:pt x="1268" y="494"/>
                </a:cubicBezTo>
                <a:lnTo>
                  <a:pt x="1278" y="491"/>
                </a:lnTo>
                <a:lnTo>
                  <a:pt x="1278" y="491"/>
                </a:lnTo>
                <a:cubicBezTo>
                  <a:pt x="1282" y="505"/>
                  <a:pt x="1284" y="518"/>
                  <a:pt x="1286" y="532"/>
                </a:cubicBezTo>
                <a:lnTo>
                  <a:pt x="1277" y="534"/>
                </a:lnTo>
                <a:close/>
                <a:moveTo>
                  <a:pt x="15" y="564"/>
                </a:moveTo>
                <a:lnTo>
                  <a:pt x="5" y="563"/>
                </a:lnTo>
                <a:lnTo>
                  <a:pt x="5" y="563"/>
                </a:lnTo>
                <a:cubicBezTo>
                  <a:pt x="7" y="550"/>
                  <a:pt x="9" y="536"/>
                  <a:pt x="12" y="523"/>
                </a:cubicBezTo>
                <a:lnTo>
                  <a:pt x="22" y="525"/>
                </a:lnTo>
                <a:lnTo>
                  <a:pt x="22" y="525"/>
                </a:lnTo>
                <a:cubicBezTo>
                  <a:pt x="19" y="538"/>
                  <a:pt x="17" y="551"/>
                  <a:pt x="15" y="564"/>
                </a:cubicBezTo>
                <a:close/>
                <a:moveTo>
                  <a:pt x="1286" y="613"/>
                </a:moveTo>
                <a:lnTo>
                  <a:pt x="1286" y="613"/>
                </a:lnTo>
                <a:cubicBezTo>
                  <a:pt x="1285" y="599"/>
                  <a:pt x="1284" y="586"/>
                  <a:pt x="1283" y="573"/>
                </a:cubicBezTo>
                <a:lnTo>
                  <a:pt x="1293" y="571"/>
                </a:lnTo>
                <a:lnTo>
                  <a:pt x="1293" y="571"/>
                </a:lnTo>
                <a:cubicBezTo>
                  <a:pt x="1294" y="585"/>
                  <a:pt x="1295" y="599"/>
                  <a:pt x="1296" y="612"/>
                </a:cubicBezTo>
                <a:lnTo>
                  <a:pt x="1286" y="613"/>
                </a:lnTo>
                <a:close/>
                <a:moveTo>
                  <a:pt x="0" y="644"/>
                </a:moveTo>
                <a:lnTo>
                  <a:pt x="0" y="643"/>
                </a:lnTo>
                <a:lnTo>
                  <a:pt x="0" y="643"/>
                </a:lnTo>
                <a:cubicBezTo>
                  <a:pt x="0" y="630"/>
                  <a:pt x="0" y="617"/>
                  <a:pt x="1" y="604"/>
                </a:cubicBezTo>
                <a:lnTo>
                  <a:pt x="11" y="604"/>
                </a:lnTo>
                <a:lnTo>
                  <a:pt x="11" y="604"/>
                </a:lnTo>
                <a:cubicBezTo>
                  <a:pt x="10" y="617"/>
                  <a:pt x="10" y="630"/>
                  <a:pt x="9" y="644"/>
                </a:cubicBezTo>
                <a:lnTo>
                  <a:pt x="0" y="644"/>
                </a:lnTo>
                <a:close/>
                <a:moveTo>
                  <a:pt x="1295" y="696"/>
                </a:moveTo>
                <a:lnTo>
                  <a:pt x="1285" y="695"/>
                </a:lnTo>
                <a:lnTo>
                  <a:pt x="1285" y="695"/>
                </a:lnTo>
                <a:cubicBezTo>
                  <a:pt x="1286" y="682"/>
                  <a:pt x="1287" y="668"/>
                  <a:pt x="1287" y="655"/>
                </a:cubicBezTo>
                <a:lnTo>
                  <a:pt x="1287" y="653"/>
                </a:lnTo>
                <a:lnTo>
                  <a:pt x="1297" y="653"/>
                </a:lnTo>
                <a:lnTo>
                  <a:pt x="1297" y="655"/>
                </a:lnTo>
                <a:lnTo>
                  <a:pt x="1297" y="655"/>
                </a:lnTo>
                <a:cubicBezTo>
                  <a:pt x="1297" y="669"/>
                  <a:pt x="1297" y="682"/>
                  <a:pt x="1295" y="696"/>
                </a:cubicBezTo>
                <a:close/>
                <a:moveTo>
                  <a:pt x="4" y="725"/>
                </a:moveTo>
                <a:lnTo>
                  <a:pt x="4" y="725"/>
                </a:lnTo>
                <a:cubicBezTo>
                  <a:pt x="2" y="712"/>
                  <a:pt x="1" y="699"/>
                  <a:pt x="0" y="685"/>
                </a:cubicBezTo>
                <a:lnTo>
                  <a:pt x="10" y="685"/>
                </a:lnTo>
                <a:lnTo>
                  <a:pt x="10" y="685"/>
                </a:lnTo>
                <a:cubicBezTo>
                  <a:pt x="11" y="698"/>
                  <a:pt x="13" y="711"/>
                  <a:pt x="14" y="724"/>
                </a:cubicBezTo>
                <a:lnTo>
                  <a:pt x="4" y="725"/>
                </a:lnTo>
                <a:close/>
                <a:moveTo>
                  <a:pt x="1284" y="776"/>
                </a:moveTo>
                <a:lnTo>
                  <a:pt x="1275" y="775"/>
                </a:lnTo>
                <a:lnTo>
                  <a:pt x="1275" y="775"/>
                </a:lnTo>
                <a:cubicBezTo>
                  <a:pt x="1277" y="762"/>
                  <a:pt x="1280" y="748"/>
                  <a:pt x="1282" y="735"/>
                </a:cubicBezTo>
                <a:lnTo>
                  <a:pt x="1291" y="736"/>
                </a:lnTo>
                <a:lnTo>
                  <a:pt x="1291" y="736"/>
                </a:lnTo>
                <a:cubicBezTo>
                  <a:pt x="1289" y="749"/>
                  <a:pt x="1288" y="764"/>
                  <a:pt x="1284" y="776"/>
                </a:cubicBezTo>
                <a:close/>
                <a:moveTo>
                  <a:pt x="19" y="806"/>
                </a:moveTo>
                <a:lnTo>
                  <a:pt x="19" y="806"/>
                </a:lnTo>
                <a:cubicBezTo>
                  <a:pt x="15" y="793"/>
                  <a:pt x="13" y="779"/>
                  <a:pt x="10" y="766"/>
                </a:cubicBezTo>
                <a:lnTo>
                  <a:pt x="20" y="764"/>
                </a:lnTo>
                <a:lnTo>
                  <a:pt x="20" y="764"/>
                </a:lnTo>
                <a:cubicBezTo>
                  <a:pt x="22" y="777"/>
                  <a:pt x="25" y="790"/>
                  <a:pt x="28" y="803"/>
                </a:cubicBezTo>
                <a:lnTo>
                  <a:pt x="19" y="806"/>
                </a:lnTo>
                <a:close/>
                <a:moveTo>
                  <a:pt x="1264" y="855"/>
                </a:moveTo>
                <a:lnTo>
                  <a:pt x="1254" y="852"/>
                </a:lnTo>
                <a:lnTo>
                  <a:pt x="1254" y="852"/>
                </a:lnTo>
                <a:cubicBezTo>
                  <a:pt x="1258" y="839"/>
                  <a:pt x="1262" y="827"/>
                  <a:pt x="1266" y="814"/>
                </a:cubicBezTo>
                <a:lnTo>
                  <a:pt x="1275" y="816"/>
                </a:lnTo>
                <a:lnTo>
                  <a:pt x="1275" y="816"/>
                </a:lnTo>
                <a:cubicBezTo>
                  <a:pt x="1272" y="829"/>
                  <a:pt x="1268" y="842"/>
                  <a:pt x="1264" y="855"/>
                </a:cubicBezTo>
                <a:close/>
                <a:moveTo>
                  <a:pt x="43" y="883"/>
                </a:moveTo>
                <a:lnTo>
                  <a:pt x="43" y="883"/>
                </a:lnTo>
                <a:cubicBezTo>
                  <a:pt x="38" y="870"/>
                  <a:pt x="34" y="858"/>
                  <a:pt x="30" y="845"/>
                </a:cubicBezTo>
                <a:lnTo>
                  <a:pt x="39" y="842"/>
                </a:lnTo>
                <a:lnTo>
                  <a:pt x="39" y="842"/>
                </a:lnTo>
                <a:cubicBezTo>
                  <a:pt x="43" y="855"/>
                  <a:pt x="48" y="867"/>
                  <a:pt x="52" y="880"/>
                </a:cubicBezTo>
                <a:lnTo>
                  <a:pt x="43" y="883"/>
                </a:lnTo>
                <a:close/>
                <a:moveTo>
                  <a:pt x="1233" y="930"/>
                </a:moveTo>
                <a:lnTo>
                  <a:pt x="1224" y="926"/>
                </a:lnTo>
                <a:lnTo>
                  <a:pt x="1224" y="926"/>
                </a:lnTo>
                <a:cubicBezTo>
                  <a:pt x="1230" y="914"/>
                  <a:pt x="1235" y="902"/>
                  <a:pt x="1241" y="890"/>
                </a:cubicBezTo>
                <a:lnTo>
                  <a:pt x="1250" y="894"/>
                </a:lnTo>
                <a:lnTo>
                  <a:pt x="1250" y="894"/>
                </a:lnTo>
                <a:cubicBezTo>
                  <a:pt x="1245" y="906"/>
                  <a:pt x="1239" y="918"/>
                  <a:pt x="1233" y="930"/>
                </a:cubicBezTo>
                <a:close/>
                <a:moveTo>
                  <a:pt x="77" y="957"/>
                </a:moveTo>
                <a:lnTo>
                  <a:pt x="77" y="957"/>
                </a:lnTo>
                <a:cubicBezTo>
                  <a:pt x="71" y="945"/>
                  <a:pt x="65" y="933"/>
                  <a:pt x="59" y="921"/>
                </a:cubicBezTo>
                <a:lnTo>
                  <a:pt x="68" y="916"/>
                </a:lnTo>
                <a:lnTo>
                  <a:pt x="68" y="916"/>
                </a:lnTo>
                <a:cubicBezTo>
                  <a:pt x="73" y="929"/>
                  <a:pt x="80" y="941"/>
                  <a:pt x="86" y="953"/>
                </a:cubicBezTo>
                <a:lnTo>
                  <a:pt x="77" y="957"/>
                </a:lnTo>
                <a:close/>
                <a:moveTo>
                  <a:pt x="1193" y="1002"/>
                </a:moveTo>
                <a:lnTo>
                  <a:pt x="1185" y="996"/>
                </a:lnTo>
                <a:lnTo>
                  <a:pt x="1185" y="996"/>
                </a:lnTo>
                <a:cubicBezTo>
                  <a:pt x="1192" y="985"/>
                  <a:pt x="1199" y="973"/>
                  <a:pt x="1206" y="962"/>
                </a:cubicBezTo>
                <a:lnTo>
                  <a:pt x="1214" y="967"/>
                </a:lnTo>
                <a:lnTo>
                  <a:pt x="1214" y="967"/>
                </a:lnTo>
                <a:cubicBezTo>
                  <a:pt x="1208" y="979"/>
                  <a:pt x="1201" y="990"/>
                  <a:pt x="1193" y="1002"/>
                </a:cubicBezTo>
                <a:close/>
                <a:moveTo>
                  <a:pt x="120" y="1027"/>
                </a:moveTo>
                <a:lnTo>
                  <a:pt x="120" y="1027"/>
                </a:lnTo>
                <a:cubicBezTo>
                  <a:pt x="112" y="1016"/>
                  <a:pt x="105" y="1004"/>
                  <a:pt x="97" y="992"/>
                </a:cubicBezTo>
                <a:lnTo>
                  <a:pt x="106" y="987"/>
                </a:lnTo>
                <a:lnTo>
                  <a:pt x="106" y="987"/>
                </a:lnTo>
                <a:cubicBezTo>
                  <a:pt x="113" y="998"/>
                  <a:pt x="121" y="1009"/>
                  <a:pt x="129" y="1020"/>
                </a:cubicBezTo>
                <a:lnTo>
                  <a:pt x="120" y="1027"/>
                </a:lnTo>
                <a:close/>
                <a:moveTo>
                  <a:pt x="1145" y="1068"/>
                </a:moveTo>
                <a:lnTo>
                  <a:pt x="1136" y="1061"/>
                </a:lnTo>
                <a:lnTo>
                  <a:pt x="1136" y="1061"/>
                </a:lnTo>
                <a:cubicBezTo>
                  <a:pt x="1145" y="1050"/>
                  <a:pt x="1154" y="1040"/>
                  <a:pt x="1162" y="1029"/>
                </a:cubicBezTo>
                <a:lnTo>
                  <a:pt x="1170" y="1035"/>
                </a:lnTo>
                <a:lnTo>
                  <a:pt x="1170" y="1035"/>
                </a:lnTo>
                <a:cubicBezTo>
                  <a:pt x="1162" y="1046"/>
                  <a:pt x="1153" y="1057"/>
                  <a:pt x="1145" y="1068"/>
                </a:cubicBezTo>
                <a:close/>
                <a:moveTo>
                  <a:pt x="171" y="1090"/>
                </a:moveTo>
                <a:lnTo>
                  <a:pt x="171" y="1090"/>
                </a:lnTo>
                <a:cubicBezTo>
                  <a:pt x="162" y="1080"/>
                  <a:pt x="154" y="1069"/>
                  <a:pt x="145" y="1059"/>
                </a:cubicBezTo>
                <a:lnTo>
                  <a:pt x="153" y="1052"/>
                </a:lnTo>
                <a:lnTo>
                  <a:pt x="153" y="1052"/>
                </a:lnTo>
                <a:cubicBezTo>
                  <a:pt x="161" y="1063"/>
                  <a:pt x="170" y="1073"/>
                  <a:pt x="180" y="1083"/>
                </a:cubicBezTo>
                <a:lnTo>
                  <a:pt x="171" y="1090"/>
                </a:lnTo>
                <a:close/>
                <a:moveTo>
                  <a:pt x="1088" y="1126"/>
                </a:moveTo>
                <a:lnTo>
                  <a:pt x="1082" y="1119"/>
                </a:lnTo>
                <a:lnTo>
                  <a:pt x="1082" y="1119"/>
                </a:lnTo>
                <a:cubicBezTo>
                  <a:pt x="1091" y="1110"/>
                  <a:pt x="1101" y="1100"/>
                  <a:pt x="1110" y="1091"/>
                </a:cubicBezTo>
                <a:lnTo>
                  <a:pt x="1118" y="1097"/>
                </a:lnTo>
                <a:lnTo>
                  <a:pt x="1118" y="1097"/>
                </a:lnTo>
                <a:cubicBezTo>
                  <a:pt x="1108" y="1107"/>
                  <a:pt x="1098" y="1117"/>
                  <a:pt x="1088" y="1126"/>
                </a:cubicBezTo>
                <a:close/>
                <a:moveTo>
                  <a:pt x="231" y="1146"/>
                </a:moveTo>
                <a:lnTo>
                  <a:pt x="231" y="1146"/>
                </a:lnTo>
                <a:cubicBezTo>
                  <a:pt x="220" y="1137"/>
                  <a:pt x="210" y="1128"/>
                  <a:pt x="200" y="1119"/>
                </a:cubicBezTo>
                <a:lnTo>
                  <a:pt x="208" y="1111"/>
                </a:lnTo>
                <a:lnTo>
                  <a:pt x="208" y="1111"/>
                </a:lnTo>
                <a:cubicBezTo>
                  <a:pt x="217" y="1121"/>
                  <a:pt x="227" y="1129"/>
                  <a:pt x="237" y="1138"/>
                </a:cubicBezTo>
                <a:lnTo>
                  <a:pt x="231" y="1146"/>
                </a:lnTo>
                <a:close/>
                <a:moveTo>
                  <a:pt x="1025" y="1178"/>
                </a:moveTo>
                <a:lnTo>
                  <a:pt x="1019" y="1169"/>
                </a:lnTo>
                <a:lnTo>
                  <a:pt x="1019" y="1169"/>
                </a:lnTo>
                <a:cubicBezTo>
                  <a:pt x="1030" y="1162"/>
                  <a:pt x="1041" y="1153"/>
                  <a:pt x="1051" y="1145"/>
                </a:cubicBezTo>
                <a:lnTo>
                  <a:pt x="1058" y="1153"/>
                </a:lnTo>
                <a:lnTo>
                  <a:pt x="1058" y="1153"/>
                </a:lnTo>
                <a:cubicBezTo>
                  <a:pt x="1047" y="1162"/>
                  <a:pt x="1036" y="1170"/>
                  <a:pt x="1025" y="1178"/>
                </a:cubicBezTo>
                <a:close/>
                <a:moveTo>
                  <a:pt x="296" y="1194"/>
                </a:moveTo>
                <a:lnTo>
                  <a:pt x="296" y="1194"/>
                </a:lnTo>
                <a:cubicBezTo>
                  <a:pt x="285" y="1187"/>
                  <a:pt x="274" y="1179"/>
                  <a:pt x="263" y="1171"/>
                </a:cubicBezTo>
                <a:lnTo>
                  <a:pt x="269" y="1163"/>
                </a:lnTo>
                <a:lnTo>
                  <a:pt x="269" y="1163"/>
                </a:lnTo>
                <a:cubicBezTo>
                  <a:pt x="279" y="1171"/>
                  <a:pt x="291" y="1178"/>
                  <a:pt x="302" y="1185"/>
                </a:cubicBezTo>
                <a:lnTo>
                  <a:pt x="296" y="1194"/>
                </a:lnTo>
                <a:close/>
                <a:moveTo>
                  <a:pt x="956" y="1220"/>
                </a:moveTo>
                <a:lnTo>
                  <a:pt x="951" y="1212"/>
                </a:lnTo>
                <a:lnTo>
                  <a:pt x="951" y="1212"/>
                </a:lnTo>
                <a:cubicBezTo>
                  <a:pt x="963" y="1205"/>
                  <a:pt x="974" y="1198"/>
                  <a:pt x="986" y="1191"/>
                </a:cubicBezTo>
                <a:lnTo>
                  <a:pt x="991" y="1200"/>
                </a:lnTo>
                <a:lnTo>
                  <a:pt x="991" y="1200"/>
                </a:lnTo>
                <a:cubicBezTo>
                  <a:pt x="980" y="1207"/>
                  <a:pt x="968" y="1214"/>
                  <a:pt x="956" y="1220"/>
                </a:cubicBezTo>
                <a:close/>
                <a:moveTo>
                  <a:pt x="367" y="1234"/>
                </a:moveTo>
                <a:lnTo>
                  <a:pt x="367" y="1234"/>
                </a:lnTo>
                <a:cubicBezTo>
                  <a:pt x="355" y="1228"/>
                  <a:pt x="343" y="1222"/>
                  <a:pt x="331" y="1215"/>
                </a:cubicBezTo>
                <a:lnTo>
                  <a:pt x="336" y="1206"/>
                </a:lnTo>
                <a:lnTo>
                  <a:pt x="336" y="1206"/>
                </a:lnTo>
                <a:cubicBezTo>
                  <a:pt x="348" y="1213"/>
                  <a:pt x="360" y="1219"/>
                  <a:pt x="371" y="1225"/>
                </a:cubicBezTo>
                <a:lnTo>
                  <a:pt x="367" y="1234"/>
                </a:lnTo>
                <a:close/>
                <a:moveTo>
                  <a:pt x="882" y="1254"/>
                </a:moveTo>
                <a:lnTo>
                  <a:pt x="878" y="1246"/>
                </a:lnTo>
                <a:lnTo>
                  <a:pt x="878" y="1246"/>
                </a:lnTo>
                <a:cubicBezTo>
                  <a:pt x="891" y="1241"/>
                  <a:pt x="904" y="1235"/>
                  <a:pt x="915" y="1230"/>
                </a:cubicBezTo>
                <a:lnTo>
                  <a:pt x="919" y="1239"/>
                </a:lnTo>
                <a:lnTo>
                  <a:pt x="919" y="1239"/>
                </a:lnTo>
                <a:cubicBezTo>
                  <a:pt x="907" y="1244"/>
                  <a:pt x="895" y="1250"/>
                  <a:pt x="882" y="1254"/>
                </a:cubicBezTo>
                <a:close/>
                <a:moveTo>
                  <a:pt x="443" y="1265"/>
                </a:moveTo>
                <a:lnTo>
                  <a:pt x="443" y="1265"/>
                </a:lnTo>
                <a:cubicBezTo>
                  <a:pt x="430" y="1261"/>
                  <a:pt x="417" y="1256"/>
                  <a:pt x="405" y="1251"/>
                </a:cubicBezTo>
                <a:lnTo>
                  <a:pt x="408" y="1241"/>
                </a:lnTo>
                <a:lnTo>
                  <a:pt x="408" y="1241"/>
                </a:lnTo>
                <a:cubicBezTo>
                  <a:pt x="421" y="1246"/>
                  <a:pt x="433" y="1251"/>
                  <a:pt x="446" y="1255"/>
                </a:cubicBezTo>
                <a:lnTo>
                  <a:pt x="443" y="1265"/>
                </a:lnTo>
                <a:close/>
                <a:moveTo>
                  <a:pt x="804" y="1279"/>
                </a:moveTo>
                <a:lnTo>
                  <a:pt x="802" y="1269"/>
                </a:lnTo>
                <a:lnTo>
                  <a:pt x="802" y="1269"/>
                </a:lnTo>
                <a:cubicBezTo>
                  <a:pt x="815" y="1266"/>
                  <a:pt x="828" y="1263"/>
                  <a:pt x="841" y="1258"/>
                </a:cubicBezTo>
                <a:lnTo>
                  <a:pt x="843" y="1268"/>
                </a:lnTo>
                <a:lnTo>
                  <a:pt x="843" y="1268"/>
                </a:lnTo>
                <a:cubicBezTo>
                  <a:pt x="831" y="1272"/>
                  <a:pt x="818" y="1276"/>
                  <a:pt x="804" y="1279"/>
                </a:cubicBezTo>
                <a:close/>
                <a:moveTo>
                  <a:pt x="521" y="1286"/>
                </a:moveTo>
                <a:lnTo>
                  <a:pt x="521" y="1286"/>
                </a:lnTo>
                <a:cubicBezTo>
                  <a:pt x="508" y="1283"/>
                  <a:pt x="495" y="1280"/>
                  <a:pt x="481" y="1277"/>
                </a:cubicBezTo>
                <a:lnTo>
                  <a:pt x="485" y="1267"/>
                </a:lnTo>
                <a:lnTo>
                  <a:pt x="485" y="1267"/>
                </a:lnTo>
                <a:cubicBezTo>
                  <a:pt x="497" y="1270"/>
                  <a:pt x="510" y="1273"/>
                  <a:pt x="524" y="1275"/>
                </a:cubicBezTo>
                <a:lnTo>
                  <a:pt x="521" y="1286"/>
                </a:lnTo>
                <a:close/>
                <a:moveTo>
                  <a:pt x="724" y="1294"/>
                </a:moveTo>
                <a:lnTo>
                  <a:pt x="723" y="1283"/>
                </a:lnTo>
                <a:lnTo>
                  <a:pt x="723" y="1283"/>
                </a:lnTo>
                <a:cubicBezTo>
                  <a:pt x="737" y="1282"/>
                  <a:pt x="750" y="1280"/>
                  <a:pt x="763" y="1278"/>
                </a:cubicBezTo>
                <a:lnTo>
                  <a:pt x="765" y="1288"/>
                </a:lnTo>
                <a:lnTo>
                  <a:pt x="765" y="1288"/>
                </a:lnTo>
                <a:cubicBezTo>
                  <a:pt x="751" y="1290"/>
                  <a:pt x="738" y="1292"/>
                  <a:pt x="724" y="1294"/>
                </a:cubicBezTo>
                <a:close/>
                <a:moveTo>
                  <a:pt x="602" y="1296"/>
                </a:moveTo>
                <a:lnTo>
                  <a:pt x="602" y="1296"/>
                </a:lnTo>
                <a:cubicBezTo>
                  <a:pt x="589" y="1296"/>
                  <a:pt x="575" y="1294"/>
                  <a:pt x="562" y="1293"/>
                </a:cubicBezTo>
                <a:lnTo>
                  <a:pt x="563" y="1282"/>
                </a:lnTo>
                <a:lnTo>
                  <a:pt x="563" y="1282"/>
                </a:lnTo>
                <a:cubicBezTo>
                  <a:pt x="576" y="1284"/>
                  <a:pt x="590" y="1285"/>
                  <a:pt x="603" y="1286"/>
                </a:cubicBezTo>
                <a:lnTo>
                  <a:pt x="602" y="1296"/>
                </a:lnTo>
                <a:close/>
                <a:moveTo>
                  <a:pt x="643" y="1298"/>
                </a:moveTo>
                <a:lnTo>
                  <a:pt x="643" y="1288"/>
                </a:lnTo>
                <a:lnTo>
                  <a:pt x="643" y="1288"/>
                </a:lnTo>
                <a:cubicBezTo>
                  <a:pt x="657" y="1288"/>
                  <a:pt x="670" y="1288"/>
                  <a:pt x="683" y="1287"/>
                </a:cubicBezTo>
                <a:lnTo>
                  <a:pt x="684" y="1297"/>
                </a:lnTo>
                <a:lnTo>
                  <a:pt x="684" y="1297"/>
                </a:lnTo>
                <a:cubicBezTo>
                  <a:pt x="670" y="1298"/>
                  <a:pt x="657" y="1298"/>
                  <a:pt x="643" y="1298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5" name="Google Shape;275;p16"/>
          <p:cNvSpPr/>
          <p:nvPr/>
        </p:nvSpPr>
        <p:spPr>
          <a:xfrm>
            <a:off x="15970770" y="4449055"/>
            <a:ext cx="565785" cy="747054"/>
          </a:xfrm>
          <a:custGeom>
            <a:rect b="b" l="l" r="r" t="t"/>
            <a:pathLst>
              <a:path extrusionOk="0" h="601" w="452">
                <a:moveTo>
                  <a:pt x="75" y="500"/>
                </a:moveTo>
                <a:lnTo>
                  <a:pt x="75" y="500"/>
                </a:lnTo>
                <a:cubicBezTo>
                  <a:pt x="90" y="500"/>
                  <a:pt x="101" y="511"/>
                  <a:pt x="101" y="525"/>
                </a:cubicBezTo>
                <a:lnTo>
                  <a:pt x="101" y="525"/>
                </a:lnTo>
                <a:cubicBezTo>
                  <a:pt x="101" y="539"/>
                  <a:pt x="90" y="550"/>
                  <a:pt x="75" y="550"/>
                </a:cubicBezTo>
                <a:lnTo>
                  <a:pt x="75" y="550"/>
                </a:lnTo>
                <a:cubicBezTo>
                  <a:pt x="61" y="550"/>
                  <a:pt x="50" y="539"/>
                  <a:pt x="50" y="525"/>
                </a:cubicBezTo>
                <a:lnTo>
                  <a:pt x="50" y="525"/>
                </a:lnTo>
                <a:cubicBezTo>
                  <a:pt x="50" y="511"/>
                  <a:pt x="61" y="500"/>
                  <a:pt x="75" y="500"/>
                </a:cubicBezTo>
                <a:close/>
                <a:moveTo>
                  <a:pt x="376" y="125"/>
                </a:moveTo>
                <a:lnTo>
                  <a:pt x="376" y="125"/>
                </a:lnTo>
                <a:cubicBezTo>
                  <a:pt x="390" y="125"/>
                  <a:pt x="401" y="136"/>
                  <a:pt x="401" y="150"/>
                </a:cubicBezTo>
                <a:lnTo>
                  <a:pt x="401" y="150"/>
                </a:lnTo>
                <a:cubicBezTo>
                  <a:pt x="401" y="164"/>
                  <a:pt x="390" y="175"/>
                  <a:pt x="376" y="175"/>
                </a:cubicBezTo>
                <a:lnTo>
                  <a:pt x="376" y="175"/>
                </a:lnTo>
                <a:cubicBezTo>
                  <a:pt x="362" y="175"/>
                  <a:pt x="351" y="164"/>
                  <a:pt x="351" y="150"/>
                </a:cubicBezTo>
                <a:lnTo>
                  <a:pt x="351" y="150"/>
                </a:lnTo>
                <a:cubicBezTo>
                  <a:pt x="351" y="136"/>
                  <a:pt x="362" y="125"/>
                  <a:pt x="376" y="125"/>
                </a:cubicBezTo>
                <a:close/>
                <a:moveTo>
                  <a:pt x="75" y="50"/>
                </a:moveTo>
                <a:lnTo>
                  <a:pt x="75" y="50"/>
                </a:lnTo>
                <a:cubicBezTo>
                  <a:pt x="90" y="50"/>
                  <a:pt x="101" y="61"/>
                  <a:pt x="101" y="75"/>
                </a:cubicBezTo>
                <a:lnTo>
                  <a:pt x="101" y="75"/>
                </a:lnTo>
                <a:cubicBezTo>
                  <a:pt x="101" y="89"/>
                  <a:pt x="90" y="100"/>
                  <a:pt x="75" y="100"/>
                </a:cubicBezTo>
                <a:lnTo>
                  <a:pt x="75" y="100"/>
                </a:lnTo>
                <a:cubicBezTo>
                  <a:pt x="61" y="100"/>
                  <a:pt x="50" y="89"/>
                  <a:pt x="50" y="75"/>
                </a:cubicBezTo>
                <a:lnTo>
                  <a:pt x="50" y="75"/>
                </a:lnTo>
                <a:cubicBezTo>
                  <a:pt x="50" y="61"/>
                  <a:pt x="61" y="50"/>
                  <a:pt x="75" y="50"/>
                </a:cubicBezTo>
                <a:close/>
                <a:moveTo>
                  <a:pt x="75" y="0"/>
                </a:moveTo>
                <a:lnTo>
                  <a:pt x="75" y="0"/>
                </a:lnTo>
                <a:cubicBezTo>
                  <a:pt x="34" y="0"/>
                  <a:pt x="0" y="34"/>
                  <a:pt x="0" y="75"/>
                </a:cubicBezTo>
                <a:lnTo>
                  <a:pt x="0" y="75"/>
                </a:lnTo>
                <a:cubicBezTo>
                  <a:pt x="0" y="107"/>
                  <a:pt x="22" y="135"/>
                  <a:pt x="50" y="145"/>
                </a:cubicBezTo>
                <a:lnTo>
                  <a:pt x="50" y="455"/>
                </a:lnTo>
                <a:lnTo>
                  <a:pt x="50" y="455"/>
                </a:lnTo>
                <a:cubicBezTo>
                  <a:pt x="22" y="465"/>
                  <a:pt x="0" y="492"/>
                  <a:pt x="0" y="525"/>
                </a:cubicBezTo>
                <a:lnTo>
                  <a:pt x="0" y="525"/>
                </a:lnTo>
                <a:cubicBezTo>
                  <a:pt x="0" y="566"/>
                  <a:pt x="34" y="600"/>
                  <a:pt x="75" y="600"/>
                </a:cubicBezTo>
                <a:lnTo>
                  <a:pt x="75" y="600"/>
                </a:lnTo>
                <a:cubicBezTo>
                  <a:pt x="116" y="600"/>
                  <a:pt x="151" y="566"/>
                  <a:pt x="151" y="525"/>
                </a:cubicBezTo>
                <a:lnTo>
                  <a:pt x="151" y="525"/>
                </a:lnTo>
                <a:cubicBezTo>
                  <a:pt x="151" y="493"/>
                  <a:pt x="130" y="467"/>
                  <a:pt x="102" y="456"/>
                </a:cubicBezTo>
                <a:lnTo>
                  <a:pt x="102" y="456"/>
                </a:lnTo>
                <a:cubicBezTo>
                  <a:pt x="106" y="424"/>
                  <a:pt x="118" y="410"/>
                  <a:pt x="137" y="397"/>
                </a:cubicBezTo>
                <a:lnTo>
                  <a:pt x="137" y="397"/>
                </a:lnTo>
                <a:cubicBezTo>
                  <a:pt x="159" y="382"/>
                  <a:pt x="194" y="372"/>
                  <a:pt x="231" y="364"/>
                </a:cubicBezTo>
                <a:lnTo>
                  <a:pt x="231" y="364"/>
                </a:lnTo>
                <a:cubicBezTo>
                  <a:pt x="269" y="355"/>
                  <a:pt x="309" y="346"/>
                  <a:pt x="343" y="322"/>
                </a:cubicBezTo>
                <a:lnTo>
                  <a:pt x="343" y="322"/>
                </a:lnTo>
                <a:cubicBezTo>
                  <a:pt x="373" y="302"/>
                  <a:pt x="395" y="268"/>
                  <a:pt x="400" y="220"/>
                </a:cubicBezTo>
                <a:lnTo>
                  <a:pt x="400" y="220"/>
                </a:lnTo>
                <a:cubicBezTo>
                  <a:pt x="430" y="210"/>
                  <a:pt x="451" y="182"/>
                  <a:pt x="451" y="150"/>
                </a:cubicBezTo>
                <a:lnTo>
                  <a:pt x="451" y="150"/>
                </a:lnTo>
                <a:cubicBezTo>
                  <a:pt x="451" y="109"/>
                  <a:pt x="417" y="75"/>
                  <a:pt x="376" y="75"/>
                </a:cubicBezTo>
                <a:lnTo>
                  <a:pt x="376" y="75"/>
                </a:lnTo>
                <a:cubicBezTo>
                  <a:pt x="335" y="75"/>
                  <a:pt x="301" y="109"/>
                  <a:pt x="301" y="150"/>
                </a:cubicBezTo>
                <a:lnTo>
                  <a:pt x="301" y="150"/>
                </a:lnTo>
                <a:cubicBezTo>
                  <a:pt x="301" y="182"/>
                  <a:pt x="321" y="209"/>
                  <a:pt x="350" y="220"/>
                </a:cubicBezTo>
                <a:lnTo>
                  <a:pt x="350" y="220"/>
                </a:lnTo>
                <a:cubicBezTo>
                  <a:pt x="346" y="252"/>
                  <a:pt x="333" y="269"/>
                  <a:pt x="315" y="282"/>
                </a:cubicBezTo>
                <a:lnTo>
                  <a:pt x="315" y="282"/>
                </a:lnTo>
                <a:cubicBezTo>
                  <a:pt x="293" y="298"/>
                  <a:pt x="258" y="307"/>
                  <a:pt x="221" y="316"/>
                </a:cubicBezTo>
                <a:lnTo>
                  <a:pt x="221" y="316"/>
                </a:lnTo>
                <a:cubicBezTo>
                  <a:pt x="183" y="324"/>
                  <a:pt x="142" y="332"/>
                  <a:pt x="108" y="355"/>
                </a:cubicBezTo>
                <a:lnTo>
                  <a:pt x="108" y="355"/>
                </a:lnTo>
                <a:cubicBezTo>
                  <a:pt x="106" y="357"/>
                  <a:pt x="103" y="359"/>
                  <a:pt x="101" y="361"/>
                </a:cubicBezTo>
                <a:lnTo>
                  <a:pt x="101" y="145"/>
                </a:lnTo>
                <a:lnTo>
                  <a:pt x="101" y="145"/>
                </a:lnTo>
                <a:cubicBezTo>
                  <a:pt x="129" y="135"/>
                  <a:pt x="151" y="107"/>
                  <a:pt x="151" y="75"/>
                </a:cubicBezTo>
                <a:lnTo>
                  <a:pt x="151" y="75"/>
                </a:lnTo>
                <a:cubicBezTo>
                  <a:pt x="151" y="34"/>
                  <a:pt x="116" y="0"/>
                  <a:pt x="75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6" name="Google Shape;276;p16"/>
          <p:cNvSpPr txBox="1"/>
          <p:nvPr/>
        </p:nvSpPr>
        <p:spPr>
          <a:xfrm>
            <a:off x="19220642" y="11271310"/>
            <a:ext cx="4572000" cy="136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여러 가지 요소들 중에서 분석에 필요한 입력 변수를 선택하는 것이 어려울 수 있습니다.</a:t>
            </a:r>
            <a:endParaRPr sz="250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277" name="Google Shape;277;p16"/>
          <p:cNvSpPr/>
          <p:nvPr/>
        </p:nvSpPr>
        <p:spPr>
          <a:xfrm flipH="1" rot="10800000">
            <a:off x="15867589" y="10650034"/>
            <a:ext cx="2999219" cy="1150004"/>
          </a:xfrm>
          <a:custGeom>
            <a:rect b="b" l="l" r="r" t="t"/>
            <a:pathLst>
              <a:path extrusionOk="0" h="552" w="1436">
                <a:moveTo>
                  <a:pt x="11" y="551"/>
                </a:moveTo>
                <a:lnTo>
                  <a:pt x="0" y="551"/>
                </a:lnTo>
                <a:lnTo>
                  <a:pt x="0" y="0"/>
                </a:lnTo>
                <a:lnTo>
                  <a:pt x="1435" y="0"/>
                </a:lnTo>
                <a:lnTo>
                  <a:pt x="1435" y="11"/>
                </a:lnTo>
                <a:lnTo>
                  <a:pt x="11" y="11"/>
                </a:lnTo>
                <a:lnTo>
                  <a:pt x="11" y="55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8" name="Google Shape;278;p16"/>
          <p:cNvSpPr/>
          <p:nvPr/>
        </p:nvSpPr>
        <p:spPr>
          <a:xfrm rot="5400000">
            <a:off x="18947610" y="11625239"/>
            <a:ext cx="340398" cy="349601"/>
          </a:xfrm>
          <a:custGeom>
            <a:rect b="b" l="l" r="r" t="t"/>
            <a:pathLst>
              <a:path extrusionOk="0" h="166" w="165">
                <a:moveTo>
                  <a:pt x="82" y="11"/>
                </a:moveTo>
                <a:lnTo>
                  <a:pt x="82" y="11"/>
                </a:lnTo>
                <a:cubicBezTo>
                  <a:pt x="42" y="11"/>
                  <a:pt x="10" y="43"/>
                  <a:pt x="10" y="83"/>
                </a:cubicBezTo>
                <a:lnTo>
                  <a:pt x="10" y="83"/>
                </a:lnTo>
                <a:cubicBezTo>
                  <a:pt x="10" y="123"/>
                  <a:pt x="42" y="155"/>
                  <a:pt x="82" y="155"/>
                </a:cubicBezTo>
                <a:lnTo>
                  <a:pt x="82" y="155"/>
                </a:lnTo>
                <a:cubicBezTo>
                  <a:pt x="122" y="155"/>
                  <a:pt x="155" y="123"/>
                  <a:pt x="155" y="83"/>
                </a:cubicBezTo>
                <a:lnTo>
                  <a:pt x="155" y="83"/>
                </a:lnTo>
                <a:cubicBezTo>
                  <a:pt x="155" y="43"/>
                  <a:pt x="122" y="11"/>
                  <a:pt x="82" y="11"/>
                </a:cubicBezTo>
                <a:close/>
                <a:moveTo>
                  <a:pt x="82" y="165"/>
                </a:moveTo>
                <a:lnTo>
                  <a:pt x="82" y="165"/>
                </a:lnTo>
                <a:cubicBezTo>
                  <a:pt x="37" y="165"/>
                  <a:pt x="0" y="128"/>
                  <a:pt x="0" y="83"/>
                </a:cubicBezTo>
                <a:lnTo>
                  <a:pt x="0" y="83"/>
                </a:lnTo>
                <a:cubicBezTo>
                  <a:pt x="0" y="37"/>
                  <a:pt x="37" y="0"/>
                  <a:pt x="82" y="0"/>
                </a:cubicBezTo>
                <a:lnTo>
                  <a:pt x="82" y="0"/>
                </a:lnTo>
                <a:cubicBezTo>
                  <a:pt x="128" y="0"/>
                  <a:pt x="164" y="37"/>
                  <a:pt x="164" y="83"/>
                </a:cubicBezTo>
                <a:lnTo>
                  <a:pt x="164" y="83"/>
                </a:lnTo>
                <a:cubicBezTo>
                  <a:pt x="164" y="128"/>
                  <a:pt x="128" y="165"/>
                  <a:pt x="82" y="16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79" name="Google Shape;279;p16"/>
          <p:cNvSpPr txBox="1"/>
          <p:nvPr/>
        </p:nvSpPr>
        <p:spPr>
          <a:xfrm>
            <a:off x="16606150" y="9158550"/>
            <a:ext cx="7817400" cy="193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입력 변수선택의 어려움</a:t>
            </a:r>
            <a:endParaRPr b="1" sz="6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80" name="Google Shape;280;p16"/>
          <p:cNvSpPr/>
          <p:nvPr/>
        </p:nvSpPr>
        <p:spPr>
          <a:xfrm>
            <a:off x="462301" y="249307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81" name="Google Shape;281;p16"/>
          <p:cNvSpPr txBox="1"/>
          <p:nvPr/>
        </p:nvSpPr>
        <p:spPr>
          <a:xfrm>
            <a:off x="493420" y="505174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04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grpSp>
        <p:nvGrpSpPr>
          <p:cNvPr id="282" name="Google Shape;282;p16"/>
          <p:cNvGrpSpPr/>
          <p:nvPr/>
        </p:nvGrpSpPr>
        <p:grpSpPr>
          <a:xfrm flipH="1">
            <a:off x="19868909" y="-2272916"/>
            <a:ext cx="6159332" cy="6440244"/>
            <a:chOff x="-1846908" y="-2272916"/>
            <a:chExt cx="6159332" cy="6440244"/>
          </a:xfrm>
        </p:grpSpPr>
        <p:sp>
          <p:nvSpPr>
            <p:cNvPr id="283" name="Google Shape;283;p16"/>
            <p:cNvSpPr/>
            <p:nvPr/>
          </p:nvSpPr>
          <p:spPr>
            <a:xfrm flipH="1" rot="6309244">
              <a:off x="-1434925" y="-1520911"/>
              <a:ext cx="5335366" cy="4936235"/>
            </a:xfrm>
            <a:custGeom>
              <a:rect b="b" l="l" r="r" t="t"/>
              <a:pathLst>
                <a:path extrusionOk="0" h="13234957" w="14305099">
                  <a:moveTo>
                    <a:pt x="10127189" y="11743226"/>
                  </a:moveTo>
                  <a:cubicBezTo>
                    <a:pt x="15500108" y="8543946"/>
                    <a:pt x="15623301" y="343418"/>
                    <a:pt x="10885681" y="4071"/>
                  </a:cubicBezTo>
                  <a:cubicBezTo>
                    <a:pt x="6219426" y="-191801"/>
                    <a:pt x="9501242" y="6748238"/>
                    <a:pt x="4406035" y="6018099"/>
                  </a:cubicBezTo>
                  <a:cubicBezTo>
                    <a:pt x="-3524214" y="5346282"/>
                    <a:pt x="-228656" y="17337576"/>
                    <a:pt x="10127189" y="1174322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1499992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284" name="Google Shape;284;p16"/>
            <p:cNvSpPr/>
            <p:nvPr/>
          </p:nvSpPr>
          <p:spPr>
            <a:xfrm flipH="1" rot="6300172">
              <a:off x="1775873" y="189718"/>
              <a:ext cx="2169450" cy="216945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1380014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285" name="Google Shape;285;p16"/>
          <p:cNvSpPr/>
          <p:nvPr/>
        </p:nvSpPr>
        <p:spPr>
          <a:xfrm flipH="1" rot="10800000">
            <a:off x="-1402713" y="11207406"/>
            <a:ext cx="5259656" cy="4077423"/>
          </a:xfrm>
          <a:custGeom>
            <a:rect b="b" l="l" r="r" t="t"/>
            <a:pathLst>
              <a:path extrusionOk="0" h="3846625" w="4961940">
                <a:moveTo>
                  <a:pt x="4956660" y="966372"/>
                </a:moveTo>
                <a:cubicBezTo>
                  <a:pt x="4917214" y="585559"/>
                  <a:pt x="4662409" y="232826"/>
                  <a:pt x="4310539" y="81959"/>
                </a:cubicBezTo>
                <a:cubicBezTo>
                  <a:pt x="3958625" y="-68910"/>
                  <a:pt x="3523630" y="-8398"/>
                  <a:pt x="3230558" y="237968"/>
                </a:cubicBezTo>
                <a:cubicBezTo>
                  <a:pt x="3024248" y="411400"/>
                  <a:pt x="2893176" y="660306"/>
                  <a:pt x="2690183" y="837610"/>
                </a:cubicBezTo>
                <a:cubicBezTo>
                  <a:pt x="2126093" y="1330308"/>
                  <a:pt x="1213884" y="1128974"/>
                  <a:pt x="577646" y="1524145"/>
                </a:cubicBezTo>
                <a:cubicBezTo>
                  <a:pt x="-21244" y="1896116"/>
                  <a:pt x="-189142" y="2811377"/>
                  <a:pt x="238730" y="3371668"/>
                </a:cubicBezTo>
                <a:cubicBezTo>
                  <a:pt x="666604" y="3931963"/>
                  <a:pt x="1593844" y="4011050"/>
                  <a:pt x="2110440" y="3531314"/>
                </a:cubicBezTo>
                <a:cubicBezTo>
                  <a:pt x="2635123" y="3139854"/>
                  <a:pt x="3037198" y="2543601"/>
                  <a:pt x="3251651" y="2397769"/>
                </a:cubicBezTo>
                <a:cubicBezTo>
                  <a:pt x="3538227" y="2202892"/>
                  <a:pt x="3920004" y="2233900"/>
                  <a:pt x="4244784" y="2112953"/>
                </a:cubicBezTo>
                <a:cubicBezTo>
                  <a:pt x="4698503" y="1943997"/>
                  <a:pt x="5006504" y="1447913"/>
                  <a:pt x="4956660" y="96637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17"/>
          <p:cNvSpPr txBox="1"/>
          <p:nvPr/>
        </p:nvSpPr>
        <p:spPr>
          <a:xfrm>
            <a:off x="-25" y="523600"/>
            <a:ext cx="24377700" cy="1365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TimesNet 모델 소개</a:t>
            </a:r>
            <a:endParaRPr sz="80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pic>
        <p:nvPicPr>
          <p:cNvPr id="292" name="Google Shape;2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150" y="2455875"/>
            <a:ext cx="6049325" cy="5099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93" name="Google Shape;29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88900" y="2455875"/>
            <a:ext cx="7077000" cy="5099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pic>
        <p:nvPicPr>
          <p:cNvPr id="294" name="Google Shape;2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580625" y="2455875"/>
            <a:ext cx="7317875" cy="5099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295" name="Google Shape;295;p17"/>
          <p:cNvSpPr txBox="1"/>
          <p:nvPr/>
        </p:nvSpPr>
        <p:spPr>
          <a:xfrm>
            <a:off x="479150" y="7707475"/>
            <a:ext cx="6746100" cy="563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모델 개념</a:t>
            </a:r>
            <a:endParaRPr b="1" sz="6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TimesNet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과 </a:t>
            </a:r>
            <a:r>
              <a:rPr b="1"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TimesBlock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을 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제안하여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다중 주기성을 탐지하고 2D 변동성을 추출하는 모델을 소개합니다. </a:t>
            </a:r>
            <a:r>
              <a:rPr b="1"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TimesBlock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은 학습된 주기를 기반으로 1D 시계열을 2D 텐서로 변환하고, 효율적인 </a:t>
            </a:r>
            <a:r>
              <a:rPr b="1"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Inception Block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을 통해 2D 공간에서 </a:t>
            </a:r>
            <a:r>
              <a:rPr lang="en-US" sz="3000">
                <a:solidFill>
                  <a:schemeClr val="dk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Intra period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 및 </a:t>
            </a:r>
            <a:r>
              <a:rPr lang="en-US" sz="3000">
                <a:solidFill>
                  <a:schemeClr val="dk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Inter-period variability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을 추출할 수 있도록 합니다.</a:t>
            </a:r>
            <a:endParaRPr sz="3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96" name="Google Shape;296;p17"/>
          <p:cNvSpPr txBox="1"/>
          <p:nvPr/>
        </p:nvSpPr>
        <p:spPr>
          <a:xfrm>
            <a:off x="8661575" y="7707475"/>
            <a:ext cx="7054500" cy="563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알고리즘</a:t>
            </a:r>
            <a:endParaRPr b="1" sz="6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TimesNet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은 시계열 데이터의 다중 주기성과 시간적 변동성을 모델링하기 위한 새로운 알고리즘입니다. </a:t>
            </a:r>
            <a:r>
              <a:rPr b="1"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TimesNet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은 </a:t>
            </a:r>
            <a:r>
              <a:rPr b="1"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TimesBlock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을 기반으로 하며, 이를 통해 다중 주기성을 발견하고 변환된 2D 텐서에서 시간적 변동성을 추출합니다. </a:t>
            </a:r>
            <a:r>
              <a:rPr b="1"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TimesNet</a:t>
            </a: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은 다양한 시계열 분석 작업에서 일관된 최첨단 결과를 달성한 모델입니다.</a:t>
            </a:r>
            <a:endParaRPr sz="3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297" name="Google Shape;297;p17"/>
          <p:cNvSpPr/>
          <p:nvPr/>
        </p:nvSpPr>
        <p:spPr>
          <a:xfrm>
            <a:off x="462301" y="249307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98" name="Google Shape;298;p17"/>
          <p:cNvSpPr txBox="1"/>
          <p:nvPr/>
        </p:nvSpPr>
        <p:spPr>
          <a:xfrm>
            <a:off x="493420" y="505174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05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299" name="Google Shape;299;p17"/>
          <p:cNvSpPr txBox="1"/>
          <p:nvPr/>
        </p:nvSpPr>
        <p:spPr>
          <a:xfrm>
            <a:off x="17009575" y="7707475"/>
            <a:ext cx="7054500" cy="5402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6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적용범위</a:t>
            </a:r>
            <a:endParaRPr b="1" sz="6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시계열 데이터 분석의 영역에서 광범위하게 활용될 수 있으며, 예를 들어 기상예측,이상탐지,동작 인식, 금융 데이터 분석, 제조 및 산업 데이터 분석, 의료 데이터 분석과 이중진자 데이터 분석에도 적용 가능합니다.</a:t>
            </a:r>
            <a:endParaRPr b="1" sz="60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25100"/>
            <a:ext cx="24377651" cy="11390901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18"/>
          <p:cNvSpPr/>
          <p:nvPr/>
        </p:nvSpPr>
        <p:spPr>
          <a:xfrm>
            <a:off x="462301" y="249307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06" name="Google Shape;306;p18"/>
          <p:cNvSpPr txBox="1"/>
          <p:nvPr/>
        </p:nvSpPr>
        <p:spPr>
          <a:xfrm>
            <a:off x="493420" y="505174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05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307" name="Google Shape;307;p18"/>
          <p:cNvSpPr txBox="1"/>
          <p:nvPr/>
        </p:nvSpPr>
        <p:spPr>
          <a:xfrm>
            <a:off x="-25" y="523600"/>
            <a:ext cx="24377700" cy="1365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TimesNet 모델 과정</a:t>
            </a:r>
            <a:endParaRPr sz="80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3" name="Google Shape;31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83175"/>
            <a:ext cx="9427899" cy="8566625"/>
          </a:xfrm>
          <a:prstGeom prst="rect">
            <a:avLst/>
          </a:prstGeom>
          <a:noFill/>
          <a:ln>
            <a:noFill/>
          </a:ln>
        </p:spPr>
      </p:pic>
      <p:sp>
        <p:nvSpPr>
          <p:cNvPr id="314" name="Google Shape;314;p19"/>
          <p:cNvSpPr txBox="1"/>
          <p:nvPr/>
        </p:nvSpPr>
        <p:spPr>
          <a:xfrm>
            <a:off x="163101" y="9930975"/>
            <a:ext cx="9101700" cy="3786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Fourier Transform</a:t>
            </a:r>
            <a:endParaRPr sz="8000">
              <a:solidFill>
                <a:schemeClr val="dk2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Code</a:t>
            </a:r>
            <a:endParaRPr sz="8000">
              <a:solidFill>
                <a:schemeClr val="dk2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pic>
        <p:nvPicPr>
          <p:cNvPr id="315" name="Google Shape;3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27900" y="1983175"/>
            <a:ext cx="14949774" cy="8566626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19"/>
          <p:cNvSpPr txBox="1"/>
          <p:nvPr/>
        </p:nvSpPr>
        <p:spPr>
          <a:xfrm>
            <a:off x="10177176" y="9930975"/>
            <a:ext cx="9101700" cy="3786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I</a:t>
            </a: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nception</a:t>
            </a: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 </a:t>
            </a:r>
            <a:endParaRPr sz="8000">
              <a:solidFill>
                <a:schemeClr val="dk2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Block</a:t>
            </a:r>
            <a:endParaRPr sz="8000">
              <a:solidFill>
                <a:schemeClr val="dk2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code 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317" name="Google Shape;317;p19"/>
          <p:cNvSpPr/>
          <p:nvPr/>
        </p:nvSpPr>
        <p:spPr>
          <a:xfrm>
            <a:off x="462301" y="249307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8" name="Google Shape;318;p19"/>
          <p:cNvSpPr txBox="1"/>
          <p:nvPr/>
        </p:nvSpPr>
        <p:spPr>
          <a:xfrm>
            <a:off x="493420" y="505174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05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grpSp>
        <p:nvGrpSpPr>
          <p:cNvPr id="319" name="Google Shape;319;p19"/>
          <p:cNvGrpSpPr/>
          <p:nvPr/>
        </p:nvGrpSpPr>
        <p:grpSpPr>
          <a:xfrm flipH="1">
            <a:off x="19868909" y="-2272916"/>
            <a:ext cx="6159332" cy="6440244"/>
            <a:chOff x="-1846908" y="-2272916"/>
            <a:chExt cx="6159332" cy="6440244"/>
          </a:xfrm>
        </p:grpSpPr>
        <p:sp>
          <p:nvSpPr>
            <p:cNvPr id="320" name="Google Shape;320;p19"/>
            <p:cNvSpPr/>
            <p:nvPr/>
          </p:nvSpPr>
          <p:spPr>
            <a:xfrm flipH="1" rot="6309244">
              <a:off x="-1434925" y="-1520911"/>
              <a:ext cx="5335366" cy="4936235"/>
            </a:xfrm>
            <a:custGeom>
              <a:rect b="b" l="l" r="r" t="t"/>
              <a:pathLst>
                <a:path extrusionOk="0" h="13234957" w="14305099">
                  <a:moveTo>
                    <a:pt x="10127189" y="11743226"/>
                  </a:moveTo>
                  <a:cubicBezTo>
                    <a:pt x="15500108" y="8543946"/>
                    <a:pt x="15623301" y="343418"/>
                    <a:pt x="10885681" y="4071"/>
                  </a:cubicBezTo>
                  <a:cubicBezTo>
                    <a:pt x="6219426" y="-191801"/>
                    <a:pt x="9501242" y="6748238"/>
                    <a:pt x="4406035" y="6018099"/>
                  </a:cubicBezTo>
                  <a:cubicBezTo>
                    <a:pt x="-3524214" y="5346282"/>
                    <a:pt x="-228656" y="17337576"/>
                    <a:pt x="10127189" y="1174322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1499992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21" name="Google Shape;321;p19"/>
            <p:cNvSpPr/>
            <p:nvPr/>
          </p:nvSpPr>
          <p:spPr>
            <a:xfrm flipH="1" rot="6300172">
              <a:off x="1775873" y="189718"/>
              <a:ext cx="2169450" cy="216945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1380014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322" name="Google Shape;322;p19"/>
          <p:cNvSpPr/>
          <p:nvPr/>
        </p:nvSpPr>
        <p:spPr>
          <a:xfrm flipH="1" rot="10800000">
            <a:off x="-1402713" y="11207406"/>
            <a:ext cx="5259656" cy="4077423"/>
          </a:xfrm>
          <a:custGeom>
            <a:rect b="b" l="l" r="r" t="t"/>
            <a:pathLst>
              <a:path extrusionOk="0" h="3846625" w="4961940">
                <a:moveTo>
                  <a:pt x="4956660" y="966372"/>
                </a:moveTo>
                <a:cubicBezTo>
                  <a:pt x="4917214" y="585559"/>
                  <a:pt x="4662409" y="232826"/>
                  <a:pt x="4310539" y="81959"/>
                </a:cubicBezTo>
                <a:cubicBezTo>
                  <a:pt x="3958625" y="-68910"/>
                  <a:pt x="3523630" y="-8398"/>
                  <a:pt x="3230558" y="237968"/>
                </a:cubicBezTo>
                <a:cubicBezTo>
                  <a:pt x="3024248" y="411400"/>
                  <a:pt x="2893176" y="660306"/>
                  <a:pt x="2690183" y="837610"/>
                </a:cubicBezTo>
                <a:cubicBezTo>
                  <a:pt x="2126093" y="1330308"/>
                  <a:pt x="1213884" y="1128974"/>
                  <a:pt x="577646" y="1524145"/>
                </a:cubicBezTo>
                <a:cubicBezTo>
                  <a:pt x="-21244" y="1896116"/>
                  <a:pt x="-189142" y="2811377"/>
                  <a:pt x="238730" y="3371668"/>
                </a:cubicBezTo>
                <a:cubicBezTo>
                  <a:pt x="666604" y="3931963"/>
                  <a:pt x="1593844" y="4011050"/>
                  <a:pt x="2110440" y="3531314"/>
                </a:cubicBezTo>
                <a:cubicBezTo>
                  <a:pt x="2635123" y="3139854"/>
                  <a:pt x="3037198" y="2543601"/>
                  <a:pt x="3251651" y="2397769"/>
                </a:cubicBezTo>
                <a:cubicBezTo>
                  <a:pt x="3538227" y="2202892"/>
                  <a:pt x="3920004" y="2233900"/>
                  <a:pt x="4244784" y="2112953"/>
                </a:cubicBezTo>
                <a:cubicBezTo>
                  <a:pt x="4698503" y="1943997"/>
                  <a:pt x="5006504" y="1447913"/>
                  <a:pt x="4956660" y="96637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20"/>
          <p:cNvSpPr/>
          <p:nvPr/>
        </p:nvSpPr>
        <p:spPr>
          <a:xfrm>
            <a:off x="1532712" y="953167"/>
            <a:ext cx="6009277" cy="6827724"/>
          </a:xfrm>
          <a:custGeom>
            <a:rect b="b" l="l" r="r" t="t"/>
            <a:pathLst>
              <a:path extrusionOk="0" h="5480" w="4823">
                <a:moveTo>
                  <a:pt x="2411" y="3618"/>
                </a:moveTo>
                <a:cubicBezTo>
                  <a:pt x="1744" y="3618"/>
                  <a:pt x="1203" y="3077"/>
                  <a:pt x="1203" y="2410"/>
                </a:cubicBezTo>
                <a:cubicBezTo>
                  <a:pt x="1203" y="1743"/>
                  <a:pt x="1744" y="1203"/>
                  <a:pt x="2411" y="1203"/>
                </a:cubicBezTo>
                <a:cubicBezTo>
                  <a:pt x="3078" y="1203"/>
                  <a:pt x="3619" y="1743"/>
                  <a:pt x="3619" y="2410"/>
                </a:cubicBezTo>
                <a:cubicBezTo>
                  <a:pt x="3619" y="3077"/>
                  <a:pt x="3078" y="3618"/>
                  <a:pt x="2411" y="3618"/>
                </a:cubicBezTo>
                <a:close/>
                <a:moveTo>
                  <a:pt x="4822" y="2410"/>
                </a:moveTo>
                <a:cubicBezTo>
                  <a:pt x="4822" y="1079"/>
                  <a:pt x="3742" y="0"/>
                  <a:pt x="2411" y="0"/>
                </a:cubicBezTo>
                <a:cubicBezTo>
                  <a:pt x="1080" y="0"/>
                  <a:pt x="0" y="1079"/>
                  <a:pt x="0" y="2410"/>
                </a:cubicBezTo>
                <a:cubicBezTo>
                  <a:pt x="0" y="3516"/>
                  <a:pt x="744" y="4448"/>
                  <a:pt x="1760" y="4732"/>
                </a:cubicBezTo>
                <a:cubicBezTo>
                  <a:pt x="1755" y="4761"/>
                  <a:pt x="1754" y="4791"/>
                  <a:pt x="1754" y="4821"/>
                </a:cubicBezTo>
                <a:cubicBezTo>
                  <a:pt x="1754" y="5184"/>
                  <a:pt x="2048" y="5479"/>
                  <a:pt x="2411" y="5479"/>
                </a:cubicBezTo>
                <a:cubicBezTo>
                  <a:pt x="2774" y="5479"/>
                  <a:pt x="3068" y="5184"/>
                  <a:pt x="3068" y="4821"/>
                </a:cubicBezTo>
                <a:cubicBezTo>
                  <a:pt x="3068" y="4791"/>
                  <a:pt x="3067" y="4761"/>
                  <a:pt x="3062" y="4732"/>
                </a:cubicBezTo>
                <a:cubicBezTo>
                  <a:pt x="4078" y="4448"/>
                  <a:pt x="4822" y="3516"/>
                  <a:pt x="4822" y="241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rgbClr val="85233D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9" name="Google Shape;329;p20"/>
          <p:cNvSpPr/>
          <p:nvPr/>
        </p:nvSpPr>
        <p:spPr>
          <a:xfrm>
            <a:off x="6637135" y="953167"/>
            <a:ext cx="6003776" cy="6827724"/>
          </a:xfrm>
          <a:custGeom>
            <a:rect b="b" l="l" r="r" t="t"/>
            <a:pathLst>
              <a:path extrusionOk="0" h="5480" w="4822">
                <a:moveTo>
                  <a:pt x="2410" y="3618"/>
                </a:moveTo>
                <a:cubicBezTo>
                  <a:pt x="1744" y="3618"/>
                  <a:pt x="1203" y="3077"/>
                  <a:pt x="1203" y="2410"/>
                </a:cubicBezTo>
                <a:cubicBezTo>
                  <a:pt x="1203" y="1743"/>
                  <a:pt x="1744" y="1203"/>
                  <a:pt x="2410" y="1203"/>
                </a:cubicBezTo>
                <a:cubicBezTo>
                  <a:pt x="3077" y="1203"/>
                  <a:pt x="3618" y="1743"/>
                  <a:pt x="3618" y="2410"/>
                </a:cubicBezTo>
                <a:cubicBezTo>
                  <a:pt x="3618" y="3077"/>
                  <a:pt x="3077" y="3618"/>
                  <a:pt x="2410" y="3618"/>
                </a:cubicBezTo>
                <a:close/>
                <a:moveTo>
                  <a:pt x="4821" y="2410"/>
                </a:moveTo>
                <a:cubicBezTo>
                  <a:pt x="4821" y="1079"/>
                  <a:pt x="3742" y="0"/>
                  <a:pt x="2410" y="0"/>
                </a:cubicBezTo>
                <a:cubicBezTo>
                  <a:pt x="1079" y="0"/>
                  <a:pt x="0" y="1079"/>
                  <a:pt x="0" y="2410"/>
                </a:cubicBezTo>
                <a:cubicBezTo>
                  <a:pt x="0" y="3516"/>
                  <a:pt x="744" y="4448"/>
                  <a:pt x="1759" y="4732"/>
                </a:cubicBezTo>
                <a:cubicBezTo>
                  <a:pt x="1755" y="4761"/>
                  <a:pt x="1753" y="4791"/>
                  <a:pt x="1753" y="4821"/>
                </a:cubicBezTo>
                <a:cubicBezTo>
                  <a:pt x="1753" y="5184"/>
                  <a:pt x="2047" y="5479"/>
                  <a:pt x="2410" y="5479"/>
                </a:cubicBezTo>
                <a:cubicBezTo>
                  <a:pt x="2773" y="5479"/>
                  <a:pt x="3068" y="5184"/>
                  <a:pt x="3068" y="4821"/>
                </a:cubicBezTo>
                <a:cubicBezTo>
                  <a:pt x="3068" y="4791"/>
                  <a:pt x="3066" y="4761"/>
                  <a:pt x="3061" y="4732"/>
                </a:cubicBezTo>
                <a:cubicBezTo>
                  <a:pt x="4077" y="4448"/>
                  <a:pt x="4821" y="3516"/>
                  <a:pt x="4821" y="2410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431E5C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0" name="Google Shape;330;p20"/>
          <p:cNvSpPr/>
          <p:nvPr/>
        </p:nvSpPr>
        <p:spPr>
          <a:xfrm>
            <a:off x="11736063" y="953167"/>
            <a:ext cx="6003776" cy="6827724"/>
          </a:xfrm>
          <a:custGeom>
            <a:rect b="b" l="l" r="r" t="t"/>
            <a:pathLst>
              <a:path extrusionOk="0" h="5480" w="4822">
                <a:moveTo>
                  <a:pt x="2411" y="3618"/>
                </a:moveTo>
                <a:cubicBezTo>
                  <a:pt x="1744" y="3618"/>
                  <a:pt x="1203" y="3077"/>
                  <a:pt x="1203" y="2410"/>
                </a:cubicBezTo>
                <a:cubicBezTo>
                  <a:pt x="1203" y="1743"/>
                  <a:pt x="1744" y="1203"/>
                  <a:pt x="2411" y="1203"/>
                </a:cubicBezTo>
                <a:cubicBezTo>
                  <a:pt x="3077" y="1203"/>
                  <a:pt x="3618" y="1743"/>
                  <a:pt x="3618" y="2410"/>
                </a:cubicBezTo>
                <a:cubicBezTo>
                  <a:pt x="3618" y="3077"/>
                  <a:pt x="3077" y="3618"/>
                  <a:pt x="2411" y="3618"/>
                </a:cubicBezTo>
                <a:close/>
                <a:moveTo>
                  <a:pt x="4821" y="2410"/>
                </a:moveTo>
                <a:cubicBezTo>
                  <a:pt x="4821" y="1079"/>
                  <a:pt x="3742" y="0"/>
                  <a:pt x="2411" y="0"/>
                </a:cubicBezTo>
                <a:cubicBezTo>
                  <a:pt x="1079" y="0"/>
                  <a:pt x="0" y="1079"/>
                  <a:pt x="0" y="2410"/>
                </a:cubicBezTo>
                <a:cubicBezTo>
                  <a:pt x="0" y="3516"/>
                  <a:pt x="744" y="4448"/>
                  <a:pt x="1759" y="4732"/>
                </a:cubicBezTo>
                <a:cubicBezTo>
                  <a:pt x="1755" y="4761"/>
                  <a:pt x="1753" y="4791"/>
                  <a:pt x="1753" y="4821"/>
                </a:cubicBezTo>
                <a:cubicBezTo>
                  <a:pt x="1753" y="5184"/>
                  <a:pt x="2048" y="5479"/>
                  <a:pt x="2411" y="5479"/>
                </a:cubicBezTo>
                <a:cubicBezTo>
                  <a:pt x="2773" y="5479"/>
                  <a:pt x="3068" y="5184"/>
                  <a:pt x="3068" y="4821"/>
                </a:cubicBezTo>
                <a:cubicBezTo>
                  <a:pt x="3068" y="4791"/>
                  <a:pt x="3066" y="4761"/>
                  <a:pt x="3062" y="4732"/>
                </a:cubicBezTo>
                <a:cubicBezTo>
                  <a:pt x="4077" y="4448"/>
                  <a:pt x="4821" y="3516"/>
                  <a:pt x="4821" y="2410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15245C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1" name="Google Shape;331;p20"/>
          <p:cNvSpPr/>
          <p:nvPr/>
        </p:nvSpPr>
        <p:spPr>
          <a:xfrm>
            <a:off x="16834991" y="953167"/>
            <a:ext cx="6003776" cy="6827724"/>
          </a:xfrm>
          <a:custGeom>
            <a:rect b="b" l="l" r="r" t="t"/>
            <a:pathLst>
              <a:path extrusionOk="0" h="5480" w="4822">
                <a:moveTo>
                  <a:pt x="2411" y="3618"/>
                </a:moveTo>
                <a:cubicBezTo>
                  <a:pt x="1743" y="3618"/>
                  <a:pt x="1203" y="3077"/>
                  <a:pt x="1203" y="2410"/>
                </a:cubicBezTo>
                <a:cubicBezTo>
                  <a:pt x="1203" y="1743"/>
                  <a:pt x="1743" y="1203"/>
                  <a:pt x="2411" y="1203"/>
                </a:cubicBezTo>
                <a:cubicBezTo>
                  <a:pt x="3077" y="1203"/>
                  <a:pt x="3619" y="1743"/>
                  <a:pt x="3619" y="2410"/>
                </a:cubicBezTo>
                <a:cubicBezTo>
                  <a:pt x="3619" y="3077"/>
                  <a:pt x="3077" y="3618"/>
                  <a:pt x="2411" y="3618"/>
                </a:cubicBezTo>
                <a:close/>
                <a:moveTo>
                  <a:pt x="4821" y="2410"/>
                </a:moveTo>
                <a:cubicBezTo>
                  <a:pt x="4821" y="1079"/>
                  <a:pt x="3742" y="0"/>
                  <a:pt x="2411" y="0"/>
                </a:cubicBezTo>
                <a:cubicBezTo>
                  <a:pt x="1079" y="0"/>
                  <a:pt x="0" y="1079"/>
                  <a:pt x="0" y="2410"/>
                </a:cubicBezTo>
                <a:cubicBezTo>
                  <a:pt x="0" y="3516"/>
                  <a:pt x="744" y="4448"/>
                  <a:pt x="1759" y="4732"/>
                </a:cubicBezTo>
                <a:cubicBezTo>
                  <a:pt x="1755" y="4761"/>
                  <a:pt x="1753" y="4791"/>
                  <a:pt x="1753" y="4821"/>
                </a:cubicBezTo>
                <a:cubicBezTo>
                  <a:pt x="1753" y="5184"/>
                  <a:pt x="2047" y="5479"/>
                  <a:pt x="2411" y="5479"/>
                </a:cubicBezTo>
                <a:cubicBezTo>
                  <a:pt x="2774" y="5479"/>
                  <a:pt x="3068" y="5184"/>
                  <a:pt x="3068" y="4821"/>
                </a:cubicBezTo>
                <a:cubicBezTo>
                  <a:pt x="3068" y="4791"/>
                  <a:pt x="3066" y="4761"/>
                  <a:pt x="3062" y="4732"/>
                </a:cubicBezTo>
                <a:cubicBezTo>
                  <a:pt x="4077" y="4448"/>
                  <a:pt x="4821" y="3516"/>
                  <a:pt x="4821" y="2410"/>
                </a:cubicBezTo>
                <a:close/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37715E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2" name="Google Shape;332;p20"/>
          <p:cNvSpPr/>
          <p:nvPr/>
        </p:nvSpPr>
        <p:spPr>
          <a:xfrm>
            <a:off x="11736063" y="2366761"/>
            <a:ext cx="914124" cy="3179050"/>
          </a:xfrm>
          <a:custGeom>
            <a:rect b="b" l="l" r="r" t="t"/>
            <a:pathLst>
              <a:path extrusionOk="0" h="3179050" w="914124">
                <a:moveTo>
                  <a:pt x="457062" y="0"/>
                </a:moveTo>
                <a:lnTo>
                  <a:pt x="551923" y="156223"/>
                </a:lnTo>
                <a:cubicBezTo>
                  <a:pt x="782929" y="581686"/>
                  <a:pt x="914124" y="1069255"/>
                  <a:pt x="914124" y="1587486"/>
                </a:cubicBezTo>
                <a:cubicBezTo>
                  <a:pt x="914124" y="2104237"/>
                  <a:pt x="783857" y="2590502"/>
                  <a:pt x="554315" y="3015137"/>
                </a:cubicBezTo>
                <a:lnTo>
                  <a:pt x="457014" y="3179050"/>
                </a:lnTo>
                <a:lnTo>
                  <a:pt x="359743" y="3015137"/>
                </a:lnTo>
                <a:cubicBezTo>
                  <a:pt x="130267" y="2590502"/>
                  <a:pt x="0" y="2104237"/>
                  <a:pt x="0" y="1587486"/>
                </a:cubicBezTo>
                <a:cubicBezTo>
                  <a:pt x="0" y="1069255"/>
                  <a:pt x="131196" y="581686"/>
                  <a:pt x="362201" y="156223"/>
                </a:cubicBezTo>
                <a:lnTo>
                  <a:pt x="457062" y="0"/>
                </a:lnTo>
                <a:close/>
              </a:path>
            </a:pathLst>
          </a:custGeom>
          <a:solidFill>
            <a:schemeClr val="dk1">
              <a:alpha val="2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3" name="Google Shape;333;p20"/>
          <p:cNvSpPr/>
          <p:nvPr/>
        </p:nvSpPr>
        <p:spPr>
          <a:xfrm>
            <a:off x="16834991" y="2366761"/>
            <a:ext cx="914124" cy="3179050"/>
          </a:xfrm>
          <a:custGeom>
            <a:rect b="b" l="l" r="r" t="t"/>
            <a:pathLst>
              <a:path extrusionOk="0" h="3179050" w="914124">
                <a:moveTo>
                  <a:pt x="457062" y="0"/>
                </a:moveTo>
                <a:lnTo>
                  <a:pt x="551923" y="156223"/>
                </a:lnTo>
                <a:cubicBezTo>
                  <a:pt x="782929" y="581686"/>
                  <a:pt x="914124" y="1069255"/>
                  <a:pt x="914124" y="1587486"/>
                </a:cubicBezTo>
                <a:cubicBezTo>
                  <a:pt x="914124" y="2104237"/>
                  <a:pt x="783857" y="2590502"/>
                  <a:pt x="554315" y="3015137"/>
                </a:cubicBezTo>
                <a:lnTo>
                  <a:pt x="457014" y="3179050"/>
                </a:lnTo>
                <a:lnTo>
                  <a:pt x="359743" y="3015137"/>
                </a:lnTo>
                <a:cubicBezTo>
                  <a:pt x="130267" y="2590502"/>
                  <a:pt x="0" y="2104237"/>
                  <a:pt x="0" y="1587486"/>
                </a:cubicBezTo>
                <a:cubicBezTo>
                  <a:pt x="0" y="1069255"/>
                  <a:pt x="131196" y="581686"/>
                  <a:pt x="362201" y="156223"/>
                </a:cubicBezTo>
                <a:lnTo>
                  <a:pt x="457062" y="0"/>
                </a:lnTo>
                <a:close/>
              </a:path>
            </a:pathLst>
          </a:custGeom>
          <a:solidFill>
            <a:schemeClr val="dk1">
              <a:alpha val="2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4" name="Google Shape;334;p20"/>
          <p:cNvSpPr/>
          <p:nvPr/>
        </p:nvSpPr>
        <p:spPr>
          <a:xfrm>
            <a:off x="6637135" y="2366761"/>
            <a:ext cx="914124" cy="3179050"/>
          </a:xfrm>
          <a:custGeom>
            <a:rect b="b" l="l" r="r" t="t"/>
            <a:pathLst>
              <a:path extrusionOk="0" h="3179050" w="914124">
                <a:moveTo>
                  <a:pt x="457062" y="0"/>
                </a:moveTo>
                <a:lnTo>
                  <a:pt x="551923" y="156223"/>
                </a:lnTo>
                <a:cubicBezTo>
                  <a:pt x="782929" y="581686"/>
                  <a:pt x="914124" y="1069255"/>
                  <a:pt x="914124" y="1587486"/>
                </a:cubicBezTo>
                <a:cubicBezTo>
                  <a:pt x="914124" y="2104237"/>
                  <a:pt x="783857" y="2590502"/>
                  <a:pt x="554315" y="3015137"/>
                </a:cubicBezTo>
                <a:lnTo>
                  <a:pt x="457014" y="3179050"/>
                </a:lnTo>
                <a:lnTo>
                  <a:pt x="359743" y="3015137"/>
                </a:lnTo>
                <a:cubicBezTo>
                  <a:pt x="130267" y="2590502"/>
                  <a:pt x="0" y="2104237"/>
                  <a:pt x="0" y="1587486"/>
                </a:cubicBezTo>
                <a:cubicBezTo>
                  <a:pt x="0" y="1069255"/>
                  <a:pt x="131196" y="581686"/>
                  <a:pt x="362201" y="156223"/>
                </a:cubicBezTo>
                <a:lnTo>
                  <a:pt x="457062" y="0"/>
                </a:lnTo>
                <a:close/>
              </a:path>
            </a:pathLst>
          </a:custGeom>
          <a:solidFill>
            <a:schemeClr val="dk1">
              <a:alpha val="29800"/>
            </a:scheme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5" name="Google Shape;335;p20"/>
          <p:cNvSpPr/>
          <p:nvPr/>
        </p:nvSpPr>
        <p:spPr>
          <a:xfrm flipH="1">
            <a:off x="-1362974" y="11041850"/>
            <a:ext cx="4363055" cy="4036662"/>
          </a:xfrm>
          <a:custGeom>
            <a:rect b="b" l="l" r="r" t="t"/>
            <a:pathLst>
              <a:path extrusionOk="0" h="13234957" w="14305099">
                <a:moveTo>
                  <a:pt x="10127189" y="11743226"/>
                </a:moveTo>
                <a:cubicBezTo>
                  <a:pt x="15500108" y="8543946"/>
                  <a:pt x="15623301" y="343418"/>
                  <a:pt x="10885681" y="4071"/>
                </a:cubicBezTo>
                <a:cubicBezTo>
                  <a:pt x="6219426" y="-191801"/>
                  <a:pt x="9501242" y="6748238"/>
                  <a:pt x="4406035" y="6018099"/>
                </a:cubicBezTo>
                <a:cubicBezTo>
                  <a:pt x="-3524214" y="5346282"/>
                  <a:pt x="-228656" y="17337576"/>
                  <a:pt x="10127189" y="117432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499992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6" name="Google Shape;336;p20"/>
          <p:cNvSpPr/>
          <p:nvPr/>
        </p:nvSpPr>
        <p:spPr>
          <a:xfrm flipH="1">
            <a:off x="479934" y="11532921"/>
            <a:ext cx="1770900" cy="17709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7" name="Google Shape;337;p20"/>
          <p:cNvSpPr/>
          <p:nvPr/>
        </p:nvSpPr>
        <p:spPr>
          <a:xfrm flipH="1">
            <a:off x="304996" y="10130807"/>
            <a:ext cx="911100" cy="9111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890004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8" name="Google Shape;338;p20"/>
          <p:cNvSpPr/>
          <p:nvPr/>
        </p:nvSpPr>
        <p:spPr>
          <a:xfrm>
            <a:off x="21377569" y="11041850"/>
            <a:ext cx="4363055" cy="4036662"/>
          </a:xfrm>
          <a:custGeom>
            <a:rect b="b" l="l" r="r" t="t"/>
            <a:pathLst>
              <a:path extrusionOk="0" h="13234957" w="14305099">
                <a:moveTo>
                  <a:pt x="10127189" y="11743226"/>
                </a:moveTo>
                <a:cubicBezTo>
                  <a:pt x="15500108" y="8543946"/>
                  <a:pt x="15623301" y="343418"/>
                  <a:pt x="10885681" y="4071"/>
                </a:cubicBezTo>
                <a:cubicBezTo>
                  <a:pt x="6219426" y="-191801"/>
                  <a:pt x="9501242" y="6748238"/>
                  <a:pt x="4406035" y="6018099"/>
                </a:cubicBezTo>
                <a:cubicBezTo>
                  <a:pt x="-3524214" y="5346282"/>
                  <a:pt x="-228656" y="17337576"/>
                  <a:pt x="10127189" y="117432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499992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9" name="Google Shape;339;p20"/>
          <p:cNvSpPr/>
          <p:nvPr/>
        </p:nvSpPr>
        <p:spPr>
          <a:xfrm>
            <a:off x="22126816" y="11532921"/>
            <a:ext cx="1770900" cy="17709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0" name="Google Shape;340;p20"/>
          <p:cNvSpPr/>
          <p:nvPr/>
        </p:nvSpPr>
        <p:spPr>
          <a:xfrm>
            <a:off x="23161555" y="10130807"/>
            <a:ext cx="911100" cy="9111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890004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1" name="Google Shape;341;p20"/>
          <p:cNvSpPr/>
          <p:nvPr/>
        </p:nvSpPr>
        <p:spPr>
          <a:xfrm>
            <a:off x="3562380" y="2832744"/>
            <a:ext cx="1949893" cy="2247034"/>
          </a:xfrm>
          <a:custGeom>
            <a:rect b="b" l="l" r="r" t="t"/>
            <a:pathLst>
              <a:path extrusionOk="0" h="544076" w="472129">
                <a:moveTo>
                  <a:pt x="174035" y="530100"/>
                </a:moveTo>
                <a:lnTo>
                  <a:pt x="298099" y="530100"/>
                </a:lnTo>
                <a:cubicBezTo>
                  <a:pt x="301772" y="530100"/>
                  <a:pt x="305037" y="533295"/>
                  <a:pt x="305037" y="537288"/>
                </a:cubicBezTo>
                <a:cubicBezTo>
                  <a:pt x="305037" y="541281"/>
                  <a:pt x="301772" y="544076"/>
                  <a:pt x="298099" y="544076"/>
                </a:cubicBezTo>
                <a:lnTo>
                  <a:pt x="174035" y="544076"/>
                </a:lnTo>
                <a:cubicBezTo>
                  <a:pt x="170770" y="544076"/>
                  <a:pt x="167097" y="541281"/>
                  <a:pt x="167097" y="537288"/>
                </a:cubicBezTo>
                <a:cubicBezTo>
                  <a:pt x="167097" y="533295"/>
                  <a:pt x="170770" y="530100"/>
                  <a:pt x="174035" y="530100"/>
                </a:cubicBezTo>
                <a:close/>
                <a:moveTo>
                  <a:pt x="181537" y="489774"/>
                </a:moveTo>
                <a:lnTo>
                  <a:pt x="181537" y="490181"/>
                </a:lnTo>
                <a:cubicBezTo>
                  <a:pt x="181537" y="498728"/>
                  <a:pt x="188873" y="506055"/>
                  <a:pt x="198247" y="506055"/>
                </a:cubicBezTo>
                <a:lnTo>
                  <a:pt x="274460" y="506055"/>
                </a:lnTo>
                <a:cubicBezTo>
                  <a:pt x="283427" y="506055"/>
                  <a:pt x="290763" y="498728"/>
                  <a:pt x="290763" y="490181"/>
                </a:cubicBezTo>
                <a:lnTo>
                  <a:pt x="290763" y="489774"/>
                </a:lnTo>
                <a:close/>
                <a:moveTo>
                  <a:pt x="181537" y="458841"/>
                </a:moveTo>
                <a:lnTo>
                  <a:pt x="181537" y="475529"/>
                </a:lnTo>
                <a:lnTo>
                  <a:pt x="290763" y="475529"/>
                </a:lnTo>
                <a:lnTo>
                  <a:pt x="290763" y="458841"/>
                </a:lnTo>
                <a:close/>
                <a:moveTo>
                  <a:pt x="181537" y="428315"/>
                </a:moveTo>
                <a:lnTo>
                  <a:pt x="181537" y="444595"/>
                </a:lnTo>
                <a:lnTo>
                  <a:pt x="290763" y="444595"/>
                </a:lnTo>
                <a:lnTo>
                  <a:pt x="290763" y="428315"/>
                </a:lnTo>
                <a:close/>
                <a:moveTo>
                  <a:pt x="235167" y="264152"/>
                </a:moveTo>
                <a:cubicBezTo>
                  <a:pt x="238863" y="264152"/>
                  <a:pt x="242148" y="267438"/>
                  <a:pt x="242148" y="271134"/>
                </a:cubicBezTo>
                <a:cubicBezTo>
                  <a:pt x="242148" y="274831"/>
                  <a:pt x="238863" y="278116"/>
                  <a:pt x="235167" y="278116"/>
                </a:cubicBezTo>
                <a:cubicBezTo>
                  <a:pt x="231471" y="278116"/>
                  <a:pt x="228186" y="274831"/>
                  <a:pt x="228186" y="271134"/>
                </a:cubicBezTo>
                <a:cubicBezTo>
                  <a:pt x="228186" y="267438"/>
                  <a:pt x="231471" y="264152"/>
                  <a:pt x="235167" y="264152"/>
                </a:cubicBezTo>
                <a:close/>
                <a:moveTo>
                  <a:pt x="235167" y="238995"/>
                </a:moveTo>
                <a:cubicBezTo>
                  <a:pt x="238863" y="238995"/>
                  <a:pt x="242148" y="242377"/>
                  <a:pt x="242148" y="246183"/>
                </a:cubicBezTo>
                <a:cubicBezTo>
                  <a:pt x="242148" y="249988"/>
                  <a:pt x="238863" y="252947"/>
                  <a:pt x="235167" y="252947"/>
                </a:cubicBezTo>
                <a:cubicBezTo>
                  <a:pt x="231471" y="252947"/>
                  <a:pt x="228186" y="249988"/>
                  <a:pt x="228186" y="246183"/>
                </a:cubicBezTo>
                <a:cubicBezTo>
                  <a:pt x="228186" y="242377"/>
                  <a:pt x="231471" y="238995"/>
                  <a:pt x="235167" y="238995"/>
                </a:cubicBezTo>
                <a:close/>
                <a:moveTo>
                  <a:pt x="420661" y="237197"/>
                </a:moveTo>
                <a:lnTo>
                  <a:pt x="464718" y="237197"/>
                </a:lnTo>
                <a:cubicBezTo>
                  <a:pt x="468424" y="237197"/>
                  <a:pt x="472129" y="240392"/>
                  <a:pt x="472129" y="244385"/>
                </a:cubicBezTo>
                <a:cubicBezTo>
                  <a:pt x="472129" y="248378"/>
                  <a:pt x="468424" y="251173"/>
                  <a:pt x="464718" y="251173"/>
                </a:cubicBezTo>
                <a:lnTo>
                  <a:pt x="420661" y="251173"/>
                </a:lnTo>
                <a:cubicBezTo>
                  <a:pt x="416543" y="251173"/>
                  <a:pt x="413249" y="248378"/>
                  <a:pt x="413249" y="244385"/>
                </a:cubicBezTo>
                <a:cubicBezTo>
                  <a:pt x="413249" y="240392"/>
                  <a:pt x="416543" y="237197"/>
                  <a:pt x="420661" y="237197"/>
                </a:cubicBezTo>
                <a:close/>
                <a:moveTo>
                  <a:pt x="6835" y="237197"/>
                </a:moveTo>
                <a:lnTo>
                  <a:pt x="49857" y="237197"/>
                </a:lnTo>
                <a:cubicBezTo>
                  <a:pt x="53877" y="237197"/>
                  <a:pt x="57094" y="240392"/>
                  <a:pt x="57094" y="244385"/>
                </a:cubicBezTo>
                <a:cubicBezTo>
                  <a:pt x="57094" y="248378"/>
                  <a:pt x="53877" y="251173"/>
                  <a:pt x="49857" y="251173"/>
                </a:cubicBezTo>
                <a:lnTo>
                  <a:pt x="6835" y="251173"/>
                </a:lnTo>
                <a:cubicBezTo>
                  <a:pt x="3216" y="251173"/>
                  <a:pt x="0" y="248378"/>
                  <a:pt x="0" y="244385"/>
                </a:cubicBezTo>
                <a:cubicBezTo>
                  <a:pt x="0" y="240392"/>
                  <a:pt x="3216" y="237197"/>
                  <a:pt x="6835" y="237197"/>
                </a:cubicBezTo>
                <a:close/>
                <a:moveTo>
                  <a:pt x="235167" y="212039"/>
                </a:moveTo>
                <a:cubicBezTo>
                  <a:pt x="238863" y="212039"/>
                  <a:pt x="242148" y="215421"/>
                  <a:pt x="242148" y="219226"/>
                </a:cubicBezTo>
                <a:cubicBezTo>
                  <a:pt x="242148" y="222609"/>
                  <a:pt x="238863" y="225991"/>
                  <a:pt x="235167" y="225991"/>
                </a:cubicBezTo>
                <a:cubicBezTo>
                  <a:pt x="231471" y="225991"/>
                  <a:pt x="228186" y="222609"/>
                  <a:pt x="228186" y="219226"/>
                </a:cubicBezTo>
                <a:cubicBezTo>
                  <a:pt x="228186" y="215421"/>
                  <a:pt x="231471" y="212039"/>
                  <a:pt x="235167" y="212039"/>
                </a:cubicBezTo>
                <a:close/>
                <a:moveTo>
                  <a:pt x="263826" y="189722"/>
                </a:moveTo>
                <a:cubicBezTo>
                  <a:pt x="266300" y="186882"/>
                  <a:pt x="270836" y="186882"/>
                  <a:pt x="273723" y="189722"/>
                </a:cubicBezTo>
                <a:lnTo>
                  <a:pt x="303413" y="218937"/>
                </a:lnTo>
                <a:cubicBezTo>
                  <a:pt x="310424" y="225430"/>
                  <a:pt x="310424" y="236385"/>
                  <a:pt x="303413" y="242878"/>
                </a:cubicBezTo>
                <a:lnTo>
                  <a:pt x="273723" y="272093"/>
                </a:lnTo>
                <a:cubicBezTo>
                  <a:pt x="272073" y="273716"/>
                  <a:pt x="270424" y="274527"/>
                  <a:pt x="268362" y="274527"/>
                </a:cubicBezTo>
                <a:cubicBezTo>
                  <a:pt x="266712" y="274527"/>
                  <a:pt x="264651" y="273716"/>
                  <a:pt x="263826" y="272093"/>
                </a:cubicBezTo>
                <a:cubicBezTo>
                  <a:pt x="260527" y="269658"/>
                  <a:pt x="260527" y="264789"/>
                  <a:pt x="263826" y="262354"/>
                </a:cubicBezTo>
                <a:lnTo>
                  <a:pt x="293104" y="233139"/>
                </a:lnTo>
                <a:cubicBezTo>
                  <a:pt x="294341" y="231922"/>
                  <a:pt x="294341" y="230299"/>
                  <a:pt x="293104" y="229081"/>
                </a:cubicBezTo>
                <a:lnTo>
                  <a:pt x="263826" y="199866"/>
                </a:lnTo>
                <a:cubicBezTo>
                  <a:pt x="260527" y="197026"/>
                  <a:pt x="260527" y="192563"/>
                  <a:pt x="263826" y="189722"/>
                </a:cubicBezTo>
                <a:close/>
                <a:moveTo>
                  <a:pt x="197388" y="189722"/>
                </a:moveTo>
                <a:cubicBezTo>
                  <a:pt x="200195" y="186882"/>
                  <a:pt x="204605" y="186882"/>
                  <a:pt x="207411" y="189722"/>
                </a:cubicBezTo>
                <a:cubicBezTo>
                  <a:pt x="209817" y="192563"/>
                  <a:pt x="209817" y="197026"/>
                  <a:pt x="207411" y="199866"/>
                </a:cubicBezTo>
                <a:lnTo>
                  <a:pt x="178144" y="229081"/>
                </a:lnTo>
                <a:cubicBezTo>
                  <a:pt x="177342" y="230299"/>
                  <a:pt x="177342" y="231922"/>
                  <a:pt x="178144" y="233139"/>
                </a:cubicBezTo>
                <a:lnTo>
                  <a:pt x="207411" y="262354"/>
                </a:lnTo>
                <a:cubicBezTo>
                  <a:pt x="209817" y="264789"/>
                  <a:pt x="209817" y="269658"/>
                  <a:pt x="207411" y="272093"/>
                </a:cubicBezTo>
                <a:cubicBezTo>
                  <a:pt x="206209" y="273716"/>
                  <a:pt x="204204" y="274527"/>
                  <a:pt x="202600" y="274527"/>
                </a:cubicBezTo>
                <a:cubicBezTo>
                  <a:pt x="200596" y="274527"/>
                  <a:pt x="198992" y="273716"/>
                  <a:pt x="197388" y="272093"/>
                </a:cubicBezTo>
                <a:lnTo>
                  <a:pt x="168522" y="242878"/>
                </a:lnTo>
                <a:cubicBezTo>
                  <a:pt x="161706" y="236385"/>
                  <a:pt x="161706" y="225430"/>
                  <a:pt x="168522" y="218937"/>
                </a:cubicBezTo>
                <a:close/>
                <a:moveTo>
                  <a:pt x="235167" y="185086"/>
                </a:moveTo>
                <a:cubicBezTo>
                  <a:pt x="238863" y="185086"/>
                  <a:pt x="242148" y="188045"/>
                  <a:pt x="242148" y="191851"/>
                </a:cubicBezTo>
                <a:cubicBezTo>
                  <a:pt x="242148" y="196079"/>
                  <a:pt x="238863" y="199038"/>
                  <a:pt x="235167" y="199038"/>
                </a:cubicBezTo>
                <a:cubicBezTo>
                  <a:pt x="231471" y="199038"/>
                  <a:pt x="228186" y="196079"/>
                  <a:pt x="228186" y="191851"/>
                </a:cubicBezTo>
                <a:cubicBezTo>
                  <a:pt x="228186" y="188045"/>
                  <a:pt x="231471" y="185086"/>
                  <a:pt x="235167" y="185086"/>
                </a:cubicBezTo>
                <a:close/>
                <a:moveTo>
                  <a:pt x="235169" y="145709"/>
                </a:moveTo>
                <a:cubicBezTo>
                  <a:pt x="229887" y="145709"/>
                  <a:pt x="224604" y="146934"/>
                  <a:pt x="219728" y="150200"/>
                </a:cubicBezTo>
                <a:lnTo>
                  <a:pt x="173403" y="176734"/>
                </a:lnTo>
                <a:cubicBezTo>
                  <a:pt x="163650" y="182450"/>
                  <a:pt x="157555" y="193064"/>
                  <a:pt x="157555" y="204086"/>
                </a:cubicBezTo>
                <a:lnTo>
                  <a:pt x="157555" y="257564"/>
                </a:lnTo>
                <a:cubicBezTo>
                  <a:pt x="157555" y="268586"/>
                  <a:pt x="163650" y="279608"/>
                  <a:pt x="173403" y="284915"/>
                </a:cubicBezTo>
                <a:lnTo>
                  <a:pt x="219728" y="311450"/>
                </a:lnTo>
                <a:cubicBezTo>
                  <a:pt x="229480" y="317574"/>
                  <a:pt x="241265" y="317166"/>
                  <a:pt x="250611" y="311450"/>
                </a:cubicBezTo>
                <a:lnTo>
                  <a:pt x="296935" y="284915"/>
                </a:lnTo>
                <a:cubicBezTo>
                  <a:pt x="306688" y="279608"/>
                  <a:pt x="312377" y="268586"/>
                  <a:pt x="312377" y="257564"/>
                </a:cubicBezTo>
                <a:lnTo>
                  <a:pt x="312377" y="204086"/>
                </a:lnTo>
                <a:cubicBezTo>
                  <a:pt x="312377" y="193064"/>
                  <a:pt x="306688" y="182450"/>
                  <a:pt x="296935" y="176734"/>
                </a:cubicBezTo>
                <a:lnTo>
                  <a:pt x="250611" y="150200"/>
                </a:lnTo>
                <a:cubicBezTo>
                  <a:pt x="246141" y="146934"/>
                  <a:pt x="240452" y="145709"/>
                  <a:pt x="235169" y="145709"/>
                </a:cubicBezTo>
                <a:close/>
                <a:moveTo>
                  <a:pt x="235169" y="131421"/>
                </a:moveTo>
                <a:cubicBezTo>
                  <a:pt x="242992" y="131421"/>
                  <a:pt x="250814" y="133462"/>
                  <a:pt x="257925" y="137544"/>
                </a:cubicBezTo>
                <a:lnTo>
                  <a:pt x="304250" y="164488"/>
                </a:lnTo>
                <a:cubicBezTo>
                  <a:pt x="318066" y="172652"/>
                  <a:pt x="326600" y="187757"/>
                  <a:pt x="326600" y="204086"/>
                </a:cubicBezTo>
                <a:lnTo>
                  <a:pt x="326600" y="257564"/>
                </a:lnTo>
                <a:cubicBezTo>
                  <a:pt x="326600" y="273893"/>
                  <a:pt x="318066" y="288998"/>
                  <a:pt x="304250" y="297162"/>
                </a:cubicBezTo>
                <a:lnTo>
                  <a:pt x="257925" y="324105"/>
                </a:lnTo>
                <a:cubicBezTo>
                  <a:pt x="250611" y="328188"/>
                  <a:pt x="242890" y="330229"/>
                  <a:pt x="235169" y="330229"/>
                </a:cubicBezTo>
                <a:cubicBezTo>
                  <a:pt x="227042" y="330229"/>
                  <a:pt x="219321" y="328188"/>
                  <a:pt x="212413" y="324105"/>
                </a:cubicBezTo>
                <a:lnTo>
                  <a:pt x="166495" y="297162"/>
                </a:lnTo>
                <a:cubicBezTo>
                  <a:pt x="152272" y="288998"/>
                  <a:pt x="143739" y="273893"/>
                  <a:pt x="143739" y="257564"/>
                </a:cubicBezTo>
                <a:lnTo>
                  <a:pt x="143739" y="204086"/>
                </a:lnTo>
                <a:cubicBezTo>
                  <a:pt x="143739" y="187757"/>
                  <a:pt x="152272" y="172652"/>
                  <a:pt x="166495" y="164488"/>
                </a:cubicBezTo>
                <a:lnTo>
                  <a:pt x="212413" y="137544"/>
                </a:lnTo>
                <a:cubicBezTo>
                  <a:pt x="219524" y="133462"/>
                  <a:pt x="227347" y="131421"/>
                  <a:pt x="235169" y="131421"/>
                </a:cubicBezTo>
                <a:close/>
                <a:moveTo>
                  <a:pt x="236150" y="104738"/>
                </a:moveTo>
                <a:cubicBezTo>
                  <a:pt x="202323" y="104738"/>
                  <a:pt x="170941" y="116949"/>
                  <a:pt x="146080" y="140556"/>
                </a:cubicBezTo>
                <a:cubicBezTo>
                  <a:pt x="119181" y="165384"/>
                  <a:pt x="104509" y="199573"/>
                  <a:pt x="104509" y="236204"/>
                </a:cubicBezTo>
                <a:cubicBezTo>
                  <a:pt x="104509" y="271614"/>
                  <a:pt x="118366" y="304990"/>
                  <a:pt x="143634" y="329818"/>
                </a:cubicBezTo>
                <a:cubicBezTo>
                  <a:pt x="167273" y="353017"/>
                  <a:pt x="180315" y="382729"/>
                  <a:pt x="181537" y="414069"/>
                </a:cubicBezTo>
                <a:lnTo>
                  <a:pt x="213734" y="414069"/>
                </a:lnTo>
                <a:lnTo>
                  <a:pt x="213734" y="374589"/>
                </a:lnTo>
                <a:cubicBezTo>
                  <a:pt x="213734" y="370926"/>
                  <a:pt x="216995" y="367670"/>
                  <a:pt x="220663" y="367670"/>
                </a:cubicBezTo>
                <a:cubicBezTo>
                  <a:pt x="224738" y="367670"/>
                  <a:pt x="227999" y="370926"/>
                  <a:pt x="227999" y="374589"/>
                </a:cubicBezTo>
                <a:lnTo>
                  <a:pt x="227999" y="414069"/>
                </a:lnTo>
                <a:lnTo>
                  <a:pt x="244709" y="414069"/>
                </a:lnTo>
                <a:lnTo>
                  <a:pt x="244709" y="374589"/>
                </a:lnTo>
                <a:cubicBezTo>
                  <a:pt x="244709" y="370926"/>
                  <a:pt x="247562" y="367670"/>
                  <a:pt x="251637" y="367670"/>
                </a:cubicBezTo>
                <a:cubicBezTo>
                  <a:pt x="255305" y="367670"/>
                  <a:pt x="258973" y="370926"/>
                  <a:pt x="258973" y="374589"/>
                </a:cubicBezTo>
                <a:lnTo>
                  <a:pt x="258973" y="414069"/>
                </a:lnTo>
                <a:lnTo>
                  <a:pt x="291170" y="414069"/>
                </a:lnTo>
                <a:cubicBezTo>
                  <a:pt x="291578" y="382322"/>
                  <a:pt x="305027" y="352610"/>
                  <a:pt x="327035" y="331446"/>
                </a:cubicBezTo>
                <a:cubicBezTo>
                  <a:pt x="354342" y="304990"/>
                  <a:pt x="369421" y="268358"/>
                  <a:pt x="367791" y="230506"/>
                </a:cubicBezTo>
                <a:cubicBezTo>
                  <a:pt x="364938" y="164163"/>
                  <a:pt x="310733" y="109216"/>
                  <a:pt x="244709" y="104738"/>
                </a:cubicBezTo>
                <a:cubicBezTo>
                  <a:pt x="241856" y="104738"/>
                  <a:pt x="238595" y="104738"/>
                  <a:pt x="236150" y="104738"/>
                </a:cubicBezTo>
                <a:close/>
                <a:moveTo>
                  <a:pt x="245524" y="90493"/>
                </a:moveTo>
                <a:cubicBezTo>
                  <a:pt x="318884" y="95377"/>
                  <a:pt x="378795" y="156022"/>
                  <a:pt x="381648" y="229692"/>
                </a:cubicBezTo>
                <a:cubicBezTo>
                  <a:pt x="384093" y="271614"/>
                  <a:pt x="367383" y="312723"/>
                  <a:pt x="336817" y="341214"/>
                </a:cubicBezTo>
                <a:cubicBezTo>
                  <a:pt x="317254" y="360344"/>
                  <a:pt x="306250" y="386392"/>
                  <a:pt x="305435" y="414069"/>
                </a:cubicBezTo>
                <a:lnTo>
                  <a:pt x="328666" y="414069"/>
                </a:lnTo>
                <a:cubicBezTo>
                  <a:pt x="332741" y="414069"/>
                  <a:pt x="336002" y="416919"/>
                  <a:pt x="336002" y="420989"/>
                </a:cubicBezTo>
                <a:cubicBezTo>
                  <a:pt x="336002" y="425059"/>
                  <a:pt x="332741" y="428315"/>
                  <a:pt x="328666" y="428315"/>
                </a:cubicBezTo>
                <a:lnTo>
                  <a:pt x="305027" y="428315"/>
                </a:lnTo>
                <a:lnTo>
                  <a:pt x="305027" y="444595"/>
                </a:lnTo>
                <a:lnTo>
                  <a:pt x="328666" y="444595"/>
                </a:lnTo>
                <a:cubicBezTo>
                  <a:pt x="332741" y="444595"/>
                  <a:pt x="336002" y="447852"/>
                  <a:pt x="336002" y="451922"/>
                </a:cubicBezTo>
                <a:cubicBezTo>
                  <a:pt x="336002" y="455585"/>
                  <a:pt x="332741" y="458841"/>
                  <a:pt x="328666" y="458841"/>
                </a:cubicBezTo>
                <a:lnTo>
                  <a:pt x="305027" y="458841"/>
                </a:lnTo>
                <a:lnTo>
                  <a:pt x="305027" y="475529"/>
                </a:lnTo>
                <a:lnTo>
                  <a:pt x="328666" y="475529"/>
                </a:lnTo>
                <a:cubicBezTo>
                  <a:pt x="332741" y="475529"/>
                  <a:pt x="336002" y="478785"/>
                  <a:pt x="336002" y="482855"/>
                </a:cubicBezTo>
                <a:cubicBezTo>
                  <a:pt x="336002" y="486518"/>
                  <a:pt x="332741" y="489774"/>
                  <a:pt x="328666" y="489774"/>
                </a:cubicBezTo>
                <a:lnTo>
                  <a:pt x="305027" y="489774"/>
                </a:lnTo>
                <a:lnTo>
                  <a:pt x="305027" y="490181"/>
                </a:lnTo>
                <a:cubicBezTo>
                  <a:pt x="305027" y="506869"/>
                  <a:pt x="291170" y="520707"/>
                  <a:pt x="274460" y="520707"/>
                </a:cubicBezTo>
                <a:lnTo>
                  <a:pt x="198247" y="520707"/>
                </a:lnTo>
                <a:cubicBezTo>
                  <a:pt x="181130" y="520707"/>
                  <a:pt x="167273" y="506869"/>
                  <a:pt x="167273" y="490181"/>
                </a:cubicBezTo>
                <a:lnTo>
                  <a:pt x="167273" y="489774"/>
                </a:lnTo>
                <a:lnTo>
                  <a:pt x="143634" y="489774"/>
                </a:lnTo>
                <a:cubicBezTo>
                  <a:pt x="139966" y="489774"/>
                  <a:pt x="136298" y="486518"/>
                  <a:pt x="136298" y="482855"/>
                </a:cubicBezTo>
                <a:cubicBezTo>
                  <a:pt x="136298" y="478785"/>
                  <a:pt x="139966" y="475529"/>
                  <a:pt x="143634" y="475529"/>
                </a:cubicBezTo>
                <a:lnTo>
                  <a:pt x="167273" y="475529"/>
                </a:lnTo>
                <a:lnTo>
                  <a:pt x="167273" y="458841"/>
                </a:lnTo>
                <a:lnTo>
                  <a:pt x="143634" y="458841"/>
                </a:lnTo>
                <a:cubicBezTo>
                  <a:pt x="139966" y="458841"/>
                  <a:pt x="136298" y="455585"/>
                  <a:pt x="136298" y="451922"/>
                </a:cubicBezTo>
                <a:cubicBezTo>
                  <a:pt x="136298" y="447852"/>
                  <a:pt x="139966" y="444595"/>
                  <a:pt x="143634" y="444595"/>
                </a:cubicBezTo>
                <a:lnTo>
                  <a:pt x="167273" y="444595"/>
                </a:lnTo>
                <a:lnTo>
                  <a:pt x="167273" y="428315"/>
                </a:lnTo>
                <a:lnTo>
                  <a:pt x="143634" y="428315"/>
                </a:lnTo>
                <a:cubicBezTo>
                  <a:pt x="139966" y="428315"/>
                  <a:pt x="136298" y="425059"/>
                  <a:pt x="136298" y="420989"/>
                </a:cubicBezTo>
                <a:cubicBezTo>
                  <a:pt x="136298" y="416919"/>
                  <a:pt x="139966" y="414069"/>
                  <a:pt x="143634" y="414069"/>
                </a:cubicBezTo>
                <a:lnTo>
                  <a:pt x="167273" y="414069"/>
                </a:lnTo>
                <a:cubicBezTo>
                  <a:pt x="166050" y="386392"/>
                  <a:pt x="154231" y="360344"/>
                  <a:pt x="133853" y="339993"/>
                </a:cubicBezTo>
                <a:cubicBezTo>
                  <a:pt x="105732" y="312723"/>
                  <a:pt x="89837" y="275685"/>
                  <a:pt x="89837" y="236204"/>
                </a:cubicBezTo>
                <a:cubicBezTo>
                  <a:pt x="89837" y="196317"/>
                  <a:pt x="106954" y="157243"/>
                  <a:pt x="136298" y="129566"/>
                </a:cubicBezTo>
                <a:cubicBezTo>
                  <a:pt x="166050" y="101889"/>
                  <a:pt x="204768" y="88051"/>
                  <a:pt x="245524" y="90493"/>
                </a:cubicBezTo>
                <a:close/>
                <a:moveTo>
                  <a:pt x="398048" y="71179"/>
                </a:moveTo>
                <a:cubicBezTo>
                  <a:pt x="400486" y="68285"/>
                  <a:pt x="405360" y="68285"/>
                  <a:pt x="407798" y="71179"/>
                </a:cubicBezTo>
                <a:cubicBezTo>
                  <a:pt x="411048" y="74073"/>
                  <a:pt x="411048" y="78621"/>
                  <a:pt x="407798" y="81516"/>
                </a:cubicBezTo>
                <a:lnTo>
                  <a:pt x="377331" y="112939"/>
                </a:lnTo>
                <a:cubicBezTo>
                  <a:pt x="376112" y="114179"/>
                  <a:pt x="374081" y="114592"/>
                  <a:pt x="372050" y="114592"/>
                </a:cubicBezTo>
                <a:cubicBezTo>
                  <a:pt x="370425" y="114592"/>
                  <a:pt x="368800" y="114179"/>
                  <a:pt x="367581" y="112939"/>
                </a:cubicBezTo>
                <a:cubicBezTo>
                  <a:pt x="364738" y="109631"/>
                  <a:pt x="364738" y="105496"/>
                  <a:pt x="367581" y="102189"/>
                </a:cubicBezTo>
                <a:close/>
                <a:moveTo>
                  <a:pt x="62137" y="71179"/>
                </a:moveTo>
                <a:cubicBezTo>
                  <a:pt x="65387" y="68285"/>
                  <a:pt x="69450" y="68285"/>
                  <a:pt x="72293" y="71179"/>
                </a:cubicBezTo>
                <a:lnTo>
                  <a:pt x="103166" y="102189"/>
                </a:lnTo>
                <a:cubicBezTo>
                  <a:pt x="105604" y="105496"/>
                  <a:pt x="105604" y="109631"/>
                  <a:pt x="103166" y="112939"/>
                </a:cubicBezTo>
                <a:cubicBezTo>
                  <a:pt x="101948" y="114179"/>
                  <a:pt x="99916" y="114592"/>
                  <a:pt x="98292" y="114592"/>
                </a:cubicBezTo>
                <a:cubicBezTo>
                  <a:pt x="96260" y="114592"/>
                  <a:pt x="94636" y="114179"/>
                  <a:pt x="93011" y="112939"/>
                </a:cubicBezTo>
                <a:lnTo>
                  <a:pt x="62137" y="81516"/>
                </a:lnTo>
                <a:cubicBezTo>
                  <a:pt x="59294" y="78621"/>
                  <a:pt x="59294" y="74073"/>
                  <a:pt x="62137" y="71179"/>
                </a:cubicBezTo>
                <a:close/>
                <a:moveTo>
                  <a:pt x="234973" y="0"/>
                </a:moveTo>
                <a:cubicBezTo>
                  <a:pt x="238566" y="0"/>
                  <a:pt x="242160" y="3217"/>
                  <a:pt x="242160" y="6836"/>
                </a:cubicBezTo>
                <a:lnTo>
                  <a:pt x="242160" y="49863"/>
                </a:lnTo>
                <a:cubicBezTo>
                  <a:pt x="242160" y="53884"/>
                  <a:pt x="238566" y="57101"/>
                  <a:pt x="234973" y="57101"/>
                </a:cubicBezTo>
                <a:cubicBezTo>
                  <a:pt x="230981" y="57101"/>
                  <a:pt x="228186" y="53884"/>
                  <a:pt x="228186" y="49863"/>
                </a:cubicBezTo>
                <a:lnTo>
                  <a:pt x="228186" y="6836"/>
                </a:lnTo>
                <a:cubicBezTo>
                  <a:pt x="228186" y="3217"/>
                  <a:pt x="230981" y="0"/>
                  <a:pt x="2349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2" name="Google Shape;342;p20"/>
          <p:cNvSpPr/>
          <p:nvPr/>
        </p:nvSpPr>
        <p:spPr>
          <a:xfrm>
            <a:off x="8663009" y="3257933"/>
            <a:ext cx="1952176" cy="1407893"/>
          </a:xfrm>
          <a:custGeom>
            <a:rect b="b" l="l" r="r" t="t"/>
            <a:pathLst>
              <a:path extrusionOk="0" h="394921" w="547595">
                <a:moveTo>
                  <a:pt x="183244" y="123989"/>
                </a:moveTo>
                <a:cubicBezTo>
                  <a:pt x="195492" y="123989"/>
                  <a:pt x="205699" y="133738"/>
                  <a:pt x="205699" y="145924"/>
                </a:cubicBezTo>
                <a:lnTo>
                  <a:pt x="205699" y="282815"/>
                </a:lnTo>
                <a:cubicBezTo>
                  <a:pt x="205699" y="287284"/>
                  <a:pt x="209373" y="290939"/>
                  <a:pt x="213864" y="290939"/>
                </a:cubicBezTo>
                <a:cubicBezTo>
                  <a:pt x="218355" y="290939"/>
                  <a:pt x="221621" y="287284"/>
                  <a:pt x="221621" y="282815"/>
                </a:cubicBezTo>
                <a:lnTo>
                  <a:pt x="221621" y="191825"/>
                </a:lnTo>
                <a:cubicBezTo>
                  <a:pt x="221621" y="179233"/>
                  <a:pt x="231828" y="169484"/>
                  <a:pt x="244075" y="169484"/>
                </a:cubicBezTo>
                <a:cubicBezTo>
                  <a:pt x="256731" y="169484"/>
                  <a:pt x="266938" y="179233"/>
                  <a:pt x="266938" y="191825"/>
                </a:cubicBezTo>
                <a:lnTo>
                  <a:pt x="266938" y="297845"/>
                </a:lnTo>
                <a:cubicBezTo>
                  <a:pt x="266938" y="302313"/>
                  <a:pt x="270204" y="305969"/>
                  <a:pt x="275103" y="305969"/>
                </a:cubicBezTo>
                <a:cubicBezTo>
                  <a:pt x="279186" y="305969"/>
                  <a:pt x="282860" y="302313"/>
                  <a:pt x="282860" y="297845"/>
                </a:cubicBezTo>
                <a:lnTo>
                  <a:pt x="282860" y="161360"/>
                </a:lnTo>
                <a:cubicBezTo>
                  <a:pt x="282860" y="149174"/>
                  <a:pt x="293067" y="139019"/>
                  <a:pt x="305315" y="139019"/>
                </a:cubicBezTo>
                <a:cubicBezTo>
                  <a:pt x="317971" y="139019"/>
                  <a:pt x="327769" y="149174"/>
                  <a:pt x="327769" y="161360"/>
                </a:cubicBezTo>
                <a:lnTo>
                  <a:pt x="327769" y="312875"/>
                </a:lnTo>
                <a:cubicBezTo>
                  <a:pt x="327769" y="317749"/>
                  <a:pt x="331443" y="321405"/>
                  <a:pt x="335934" y="321405"/>
                </a:cubicBezTo>
                <a:cubicBezTo>
                  <a:pt x="340425" y="321405"/>
                  <a:pt x="344099" y="317749"/>
                  <a:pt x="344099" y="312875"/>
                </a:cubicBezTo>
                <a:lnTo>
                  <a:pt x="344099" y="236914"/>
                </a:lnTo>
                <a:cubicBezTo>
                  <a:pt x="344099" y="225134"/>
                  <a:pt x="353898" y="214979"/>
                  <a:pt x="366554" y="214979"/>
                </a:cubicBezTo>
                <a:cubicBezTo>
                  <a:pt x="378802" y="214979"/>
                  <a:pt x="388600" y="225134"/>
                  <a:pt x="388600" y="236914"/>
                </a:cubicBezTo>
                <a:lnTo>
                  <a:pt x="388600" y="267786"/>
                </a:lnTo>
                <a:cubicBezTo>
                  <a:pt x="388600" y="271848"/>
                  <a:pt x="392274" y="275504"/>
                  <a:pt x="396765" y="275504"/>
                </a:cubicBezTo>
                <a:cubicBezTo>
                  <a:pt x="401664" y="275504"/>
                  <a:pt x="404930" y="271848"/>
                  <a:pt x="404930" y="267786"/>
                </a:cubicBezTo>
                <a:cubicBezTo>
                  <a:pt x="404930" y="255193"/>
                  <a:pt x="415137" y="245445"/>
                  <a:pt x="427385" y="245445"/>
                </a:cubicBezTo>
                <a:lnTo>
                  <a:pt x="458004" y="245445"/>
                </a:lnTo>
                <a:cubicBezTo>
                  <a:pt x="462087" y="245445"/>
                  <a:pt x="464945" y="248694"/>
                  <a:pt x="464945" y="252350"/>
                </a:cubicBezTo>
                <a:cubicBezTo>
                  <a:pt x="464945" y="256412"/>
                  <a:pt x="462087" y="259662"/>
                  <a:pt x="458004" y="259662"/>
                </a:cubicBezTo>
                <a:lnTo>
                  <a:pt x="427385" y="259662"/>
                </a:lnTo>
                <a:cubicBezTo>
                  <a:pt x="422894" y="259662"/>
                  <a:pt x="419628" y="263318"/>
                  <a:pt x="419628" y="267786"/>
                </a:cubicBezTo>
                <a:cubicBezTo>
                  <a:pt x="419628" y="279972"/>
                  <a:pt x="409421" y="290127"/>
                  <a:pt x="396765" y="290127"/>
                </a:cubicBezTo>
                <a:cubicBezTo>
                  <a:pt x="384517" y="290127"/>
                  <a:pt x="374311" y="279972"/>
                  <a:pt x="374311" y="267786"/>
                </a:cubicBezTo>
                <a:lnTo>
                  <a:pt x="374311" y="236914"/>
                </a:lnTo>
                <a:cubicBezTo>
                  <a:pt x="374311" y="232852"/>
                  <a:pt x="371045" y="229196"/>
                  <a:pt x="366554" y="229196"/>
                </a:cubicBezTo>
                <a:cubicBezTo>
                  <a:pt x="362063" y="229196"/>
                  <a:pt x="358389" y="232852"/>
                  <a:pt x="358389" y="236914"/>
                </a:cubicBezTo>
                <a:lnTo>
                  <a:pt x="358389" y="312875"/>
                </a:lnTo>
                <a:cubicBezTo>
                  <a:pt x="358389" y="325467"/>
                  <a:pt x="348182" y="335622"/>
                  <a:pt x="335934" y="335622"/>
                </a:cubicBezTo>
                <a:cubicBezTo>
                  <a:pt x="323686" y="335622"/>
                  <a:pt x="313480" y="325467"/>
                  <a:pt x="313480" y="312875"/>
                </a:cubicBezTo>
                <a:lnTo>
                  <a:pt x="313480" y="161360"/>
                </a:lnTo>
                <a:cubicBezTo>
                  <a:pt x="313480" y="156892"/>
                  <a:pt x="309805" y="153236"/>
                  <a:pt x="305315" y="153236"/>
                </a:cubicBezTo>
                <a:cubicBezTo>
                  <a:pt x="300824" y="153236"/>
                  <a:pt x="297149" y="156892"/>
                  <a:pt x="297149" y="161360"/>
                </a:cubicBezTo>
                <a:lnTo>
                  <a:pt x="297149" y="297845"/>
                </a:lnTo>
                <a:cubicBezTo>
                  <a:pt x="297149" y="310437"/>
                  <a:pt x="286943" y="320186"/>
                  <a:pt x="275103" y="320186"/>
                </a:cubicBezTo>
                <a:cubicBezTo>
                  <a:pt x="262447" y="320186"/>
                  <a:pt x="252649" y="310437"/>
                  <a:pt x="252649" y="297845"/>
                </a:cubicBezTo>
                <a:lnTo>
                  <a:pt x="252649" y="191825"/>
                </a:lnTo>
                <a:cubicBezTo>
                  <a:pt x="252649" y="187357"/>
                  <a:pt x="248975" y="183701"/>
                  <a:pt x="244075" y="183701"/>
                </a:cubicBezTo>
                <a:cubicBezTo>
                  <a:pt x="239993" y="183701"/>
                  <a:pt x="235910" y="187357"/>
                  <a:pt x="235910" y="191825"/>
                </a:cubicBezTo>
                <a:lnTo>
                  <a:pt x="235910" y="282815"/>
                </a:lnTo>
                <a:cubicBezTo>
                  <a:pt x="235910" y="295408"/>
                  <a:pt x="226112" y="305157"/>
                  <a:pt x="213864" y="305157"/>
                </a:cubicBezTo>
                <a:cubicBezTo>
                  <a:pt x="201208" y="305157"/>
                  <a:pt x="191410" y="295408"/>
                  <a:pt x="191410" y="282815"/>
                </a:cubicBezTo>
                <a:lnTo>
                  <a:pt x="191410" y="145924"/>
                </a:lnTo>
                <a:cubicBezTo>
                  <a:pt x="191410" y="141862"/>
                  <a:pt x="187735" y="138206"/>
                  <a:pt x="183244" y="138206"/>
                </a:cubicBezTo>
                <a:cubicBezTo>
                  <a:pt x="178754" y="138206"/>
                  <a:pt x="175079" y="141862"/>
                  <a:pt x="175079" y="145924"/>
                </a:cubicBezTo>
                <a:lnTo>
                  <a:pt x="175079" y="312875"/>
                </a:lnTo>
                <a:cubicBezTo>
                  <a:pt x="175079" y="325467"/>
                  <a:pt x="165281" y="335622"/>
                  <a:pt x="152625" y="335622"/>
                </a:cubicBezTo>
                <a:cubicBezTo>
                  <a:pt x="140377" y="335622"/>
                  <a:pt x="130170" y="325467"/>
                  <a:pt x="130170" y="312875"/>
                </a:cubicBezTo>
                <a:lnTo>
                  <a:pt x="130170" y="267786"/>
                </a:lnTo>
                <a:cubicBezTo>
                  <a:pt x="130170" y="263318"/>
                  <a:pt x="126904" y="259662"/>
                  <a:pt x="122413" y="259662"/>
                </a:cubicBezTo>
                <a:lnTo>
                  <a:pt x="91386" y="259662"/>
                </a:lnTo>
                <a:cubicBezTo>
                  <a:pt x="87711" y="259662"/>
                  <a:pt x="84445" y="256412"/>
                  <a:pt x="84445" y="252350"/>
                </a:cubicBezTo>
                <a:cubicBezTo>
                  <a:pt x="84445" y="248694"/>
                  <a:pt x="87711" y="245445"/>
                  <a:pt x="91386" y="245445"/>
                </a:cubicBezTo>
                <a:lnTo>
                  <a:pt x="122413" y="245445"/>
                </a:lnTo>
                <a:cubicBezTo>
                  <a:pt x="134253" y="245445"/>
                  <a:pt x="144460" y="255193"/>
                  <a:pt x="144460" y="267786"/>
                </a:cubicBezTo>
                <a:lnTo>
                  <a:pt x="144460" y="312875"/>
                </a:lnTo>
                <a:cubicBezTo>
                  <a:pt x="144460" y="317749"/>
                  <a:pt x="148134" y="321405"/>
                  <a:pt x="152625" y="321405"/>
                </a:cubicBezTo>
                <a:cubicBezTo>
                  <a:pt x="157116" y="321405"/>
                  <a:pt x="160790" y="317749"/>
                  <a:pt x="160790" y="312875"/>
                </a:cubicBezTo>
                <a:lnTo>
                  <a:pt x="160790" y="145924"/>
                </a:lnTo>
                <a:cubicBezTo>
                  <a:pt x="160790" y="133738"/>
                  <a:pt x="170997" y="123989"/>
                  <a:pt x="183244" y="123989"/>
                </a:cubicBezTo>
                <a:close/>
                <a:moveTo>
                  <a:pt x="14271" y="76948"/>
                </a:moveTo>
                <a:lnTo>
                  <a:pt x="14271" y="367236"/>
                </a:lnTo>
                <a:cubicBezTo>
                  <a:pt x="14271" y="379043"/>
                  <a:pt x="24872" y="380264"/>
                  <a:pt x="31396" y="380264"/>
                </a:cubicBezTo>
                <a:lnTo>
                  <a:pt x="515792" y="380264"/>
                </a:lnTo>
                <a:cubicBezTo>
                  <a:pt x="522316" y="380264"/>
                  <a:pt x="533325" y="379043"/>
                  <a:pt x="533325" y="367236"/>
                </a:cubicBezTo>
                <a:lnTo>
                  <a:pt x="533325" y="76948"/>
                </a:lnTo>
                <a:close/>
                <a:moveTo>
                  <a:pt x="130949" y="28750"/>
                </a:moveTo>
                <a:cubicBezTo>
                  <a:pt x="136868" y="28750"/>
                  <a:pt x="141518" y="33632"/>
                  <a:pt x="141518" y="39328"/>
                </a:cubicBezTo>
                <a:cubicBezTo>
                  <a:pt x="141518" y="45024"/>
                  <a:pt x="136868" y="49906"/>
                  <a:pt x="130949" y="49906"/>
                </a:cubicBezTo>
                <a:cubicBezTo>
                  <a:pt x="125031" y="49906"/>
                  <a:pt x="120380" y="45024"/>
                  <a:pt x="120380" y="39328"/>
                </a:cubicBezTo>
                <a:cubicBezTo>
                  <a:pt x="120380" y="33632"/>
                  <a:pt x="125031" y="28750"/>
                  <a:pt x="130949" y="28750"/>
                </a:cubicBezTo>
                <a:close/>
                <a:moveTo>
                  <a:pt x="90047" y="28750"/>
                </a:moveTo>
                <a:cubicBezTo>
                  <a:pt x="95543" y="28750"/>
                  <a:pt x="100193" y="33632"/>
                  <a:pt x="100193" y="39328"/>
                </a:cubicBezTo>
                <a:cubicBezTo>
                  <a:pt x="100193" y="45024"/>
                  <a:pt x="95543" y="49906"/>
                  <a:pt x="90047" y="49906"/>
                </a:cubicBezTo>
                <a:cubicBezTo>
                  <a:pt x="84128" y="49906"/>
                  <a:pt x="79055" y="45024"/>
                  <a:pt x="79055" y="39328"/>
                </a:cubicBezTo>
                <a:cubicBezTo>
                  <a:pt x="79055" y="33632"/>
                  <a:pt x="84128" y="28750"/>
                  <a:pt x="90047" y="28750"/>
                </a:cubicBezTo>
                <a:close/>
                <a:moveTo>
                  <a:pt x="48299" y="28750"/>
                </a:moveTo>
                <a:cubicBezTo>
                  <a:pt x="54218" y="28750"/>
                  <a:pt x="58868" y="33632"/>
                  <a:pt x="58868" y="39328"/>
                </a:cubicBezTo>
                <a:cubicBezTo>
                  <a:pt x="58868" y="45024"/>
                  <a:pt x="54218" y="49906"/>
                  <a:pt x="48299" y="49906"/>
                </a:cubicBezTo>
                <a:cubicBezTo>
                  <a:pt x="42380" y="49906"/>
                  <a:pt x="37730" y="45024"/>
                  <a:pt x="37730" y="39328"/>
                </a:cubicBezTo>
                <a:cubicBezTo>
                  <a:pt x="37730" y="33632"/>
                  <a:pt x="42380" y="28750"/>
                  <a:pt x="48299" y="28750"/>
                </a:cubicBezTo>
                <a:close/>
                <a:moveTo>
                  <a:pt x="31396" y="14249"/>
                </a:moveTo>
                <a:cubicBezTo>
                  <a:pt x="21610" y="14249"/>
                  <a:pt x="14271" y="21985"/>
                  <a:pt x="14271" y="32163"/>
                </a:cubicBezTo>
                <a:lnTo>
                  <a:pt x="14271" y="62699"/>
                </a:lnTo>
                <a:lnTo>
                  <a:pt x="533325" y="62699"/>
                </a:lnTo>
                <a:lnTo>
                  <a:pt x="533325" y="32163"/>
                </a:lnTo>
                <a:cubicBezTo>
                  <a:pt x="533325" y="21985"/>
                  <a:pt x="525170" y="14249"/>
                  <a:pt x="515792" y="14249"/>
                </a:cubicBezTo>
                <a:close/>
                <a:moveTo>
                  <a:pt x="31396" y="0"/>
                </a:moveTo>
                <a:lnTo>
                  <a:pt x="515792" y="0"/>
                </a:lnTo>
                <a:cubicBezTo>
                  <a:pt x="533732" y="0"/>
                  <a:pt x="547595" y="14249"/>
                  <a:pt x="547595" y="32163"/>
                </a:cubicBezTo>
                <a:lnTo>
                  <a:pt x="547595" y="367236"/>
                </a:lnTo>
                <a:cubicBezTo>
                  <a:pt x="547595" y="383928"/>
                  <a:pt x="535363" y="394921"/>
                  <a:pt x="515792" y="394921"/>
                </a:cubicBezTo>
                <a:lnTo>
                  <a:pt x="31396" y="394921"/>
                </a:lnTo>
                <a:cubicBezTo>
                  <a:pt x="12232" y="394921"/>
                  <a:pt x="0" y="383928"/>
                  <a:pt x="0" y="367236"/>
                </a:cubicBezTo>
                <a:lnTo>
                  <a:pt x="0" y="32163"/>
                </a:lnTo>
                <a:cubicBezTo>
                  <a:pt x="0" y="14249"/>
                  <a:pt x="14271" y="0"/>
                  <a:pt x="3139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3" name="Google Shape;343;p20"/>
          <p:cNvSpPr/>
          <p:nvPr/>
        </p:nvSpPr>
        <p:spPr>
          <a:xfrm>
            <a:off x="13778641" y="2998672"/>
            <a:ext cx="1919139" cy="1915118"/>
          </a:xfrm>
          <a:custGeom>
            <a:rect b="b" l="l" r="r" t="t"/>
            <a:pathLst>
              <a:path extrusionOk="0" h="537200" w="538328">
                <a:moveTo>
                  <a:pt x="180170" y="445235"/>
                </a:moveTo>
                <a:cubicBezTo>
                  <a:pt x="183000" y="442369"/>
                  <a:pt x="187447" y="442369"/>
                  <a:pt x="190277" y="445235"/>
                </a:cubicBezTo>
                <a:cubicBezTo>
                  <a:pt x="193107" y="448101"/>
                  <a:pt x="193107" y="452605"/>
                  <a:pt x="190277" y="455471"/>
                </a:cubicBezTo>
                <a:lnTo>
                  <a:pt x="141765" y="504603"/>
                </a:lnTo>
                <a:cubicBezTo>
                  <a:pt x="140148" y="505831"/>
                  <a:pt x="138531" y="506650"/>
                  <a:pt x="136510" y="506650"/>
                </a:cubicBezTo>
                <a:cubicBezTo>
                  <a:pt x="134893" y="506650"/>
                  <a:pt x="132872" y="505831"/>
                  <a:pt x="131659" y="504603"/>
                </a:cubicBezTo>
                <a:cubicBezTo>
                  <a:pt x="128829" y="501737"/>
                  <a:pt x="128829" y="497233"/>
                  <a:pt x="131659" y="494367"/>
                </a:cubicBezTo>
                <a:close/>
                <a:moveTo>
                  <a:pt x="129800" y="397125"/>
                </a:moveTo>
                <a:cubicBezTo>
                  <a:pt x="132643" y="393853"/>
                  <a:pt x="137516" y="393853"/>
                  <a:pt x="139953" y="397125"/>
                </a:cubicBezTo>
                <a:cubicBezTo>
                  <a:pt x="142796" y="399988"/>
                  <a:pt x="142796" y="404077"/>
                  <a:pt x="139953" y="406940"/>
                </a:cubicBezTo>
                <a:lnTo>
                  <a:pt x="37614" y="509997"/>
                </a:lnTo>
                <a:cubicBezTo>
                  <a:pt x="36395" y="511633"/>
                  <a:pt x="34365" y="512042"/>
                  <a:pt x="32740" y="512042"/>
                </a:cubicBezTo>
                <a:cubicBezTo>
                  <a:pt x="30710" y="512042"/>
                  <a:pt x="29085" y="511633"/>
                  <a:pt x="27867" y="509997"/>
                </a:cubicBezTo>
                <a:cubicBezTo>
                  <a:pt x="24618" y="507135"/>
                  <a:pt x="24618" y="502636"/>
                  <a:pt x="27867" y="499773"/>
                </a:cubicBezTo>
                <a:close/>
                <a:moveTo>
                  <a:pt x="81350" y="346403"/>
                </a:moveTo>
                <a:cubicBezTo>
                  <a:pt x="83776" y="343537"/>
                  <a:pt x="88627" y="343537"/>
                  <a:pt x="91457" y="346403"/>
                </a:cubicBezTo>
                <a:cubicBezTo>
                  <a:pt x="94287" y="349269"/>
                  <a:pt x="94287" y="353773"/>
                  <a:pt x="91457" y="356639"/>
                </a:cubicBezTo>
                <a:lnTo>
                  <a:pt x="42541" y="405771"/>
                </a:lnTo>
                <a:cubicBezTo>
                  <a:pt x="41328" y="406999"/>
                  <a:pt x="39711" y="407818"/>
                  <a:pt x="37690" y="407818"/>
                </a:cubicBezTo>
                <a:cubicBezTo>
                  <a:pt x="36073" y="407818"/>
                  <a:pt x="34456" y="406999"/>
                  <a:pt x="32839" y="405771"/>
                </a:cubicBezTo>
                <a:cubicBezTo>
                  <a:pt x="30009" y="402905"/>
                  <a:pt x="30009" y="398401"/>
                  <a:pt x="32839" y="395535"/>
                </a:cubicBezTo>
                <a:close/>
                <a:moveTo>
                  <a:pt x="223157" y="288207"/>
                </a:moveTo>
                <a:cubicBezTo>
                  <a:pt x="216188" y="288207"/>
                  <a:pt x="208809" y="291060"/>
                  <a:pt x="203480" y="296360"/>
                </a:cubicBezTo>
                <a:cubicBezTo>
                  <a:pt x="198151" y="301659"/>
                  <a:pt x="195282" y="308589"/>
                  <a:pt x="195282" y="315927"/>
                </a:cubicBezTo>
                <a:cubicBezTo>
                  <a:pt x="195282" y="323264"/>
                  <a:pt x="198151" y="329786"/>
                  <a:pt x="203480" y="335086"/>
                </a:cubicBezTo>
                <a:cubicBezTo>
                  <a:pt x="214139" y="346092"/>
                  <a:pt x="231766" y="346092"/>
                  <a:pt x="242424" y="335086"/>
                </a:cubicBezTo>
                <a:cubicBezTo>
                  <a:pt x="247753" y="329786"/>
                  <a:pt x="250622" y="323264"/>
                  <a:pt x="250622" y="315927"/>
                </a:cubicBezTo>
                <a:cubicBezTo>
                  <a:pt x="250622" y="308589"/>
                  <a:pt x="247753" y="301659"/>
                  <a:pt x="242424" y="296360"/>
                </a:cubicBezTo>
                <a:cubicBezTo>
                  <a:pt x="237095" y="291060"/>
                  <a:pt x="230126" y="288207"/>
                  <a:pt x="223157" y="288207"/>
                </a:cubicBezTo>
                <a:close/>
                <a:moveTo>
                  <a:pt x="222901" y="273939"/>
                </a:moveTo>
                <a:cubicBezTo>
                  <a:pt x="233610" y="273939"/>
                  <a:pt x="244269" y="278016"/>
                  <a:pt x="252262" y="286169"/>
                </a:cubicBezTo>
                <a:cubicBezTo>
                  <a:pt x="260871" y="293914"/>
                  <a:pt x="264970" y="304513"/>
                  <a:pt x="264970" y="315927"/>
                </a:cubicBezTo>
                <a:cubicBezTo>
                  <a:pt x="264970" y="326933"/>
                  <a:pt x="260871" y="337532"/>
                  <a:pt x="252262" y="345277"/>
                </a:cubicBezTo>
                <a:cubicBezTo>
                  <a:pt x="244473" y="353430"/>
                  <a:pt x="233815" y="357506"/>
                  <a:pt x="223157" y="357506"/>
                </a:cubicBezTo>
                <a:cubicBezTo>
                  <a:pt x="212089" y="357506"/>
                  <a:pt x="201431" y="353430"/>
                  <a:pt x="193232" y="345277"/>
                </a:cubicBezTo>
                <a:cubicBezTo>
                  <a:pt x="185443" y="337532"/>
                  <a:pt x="180934" y="326933"/>
                  <a:pt x="180934" y="315927"/>
                </a:cubicBezTo>
                <a:cubicBezTo>
                  <a:pt x="180934" y="304513"/>
                  <a:pt x="185443" y="293914"/>
                  <a:pt x="193232" y="286169"/>
                </a:cubicBezTo>
                <a:cubicBezTo>
                  <a:pt x="201431" y="278016"/>
                  <a:pt x="212191" y="273939"/>
                  <a:pt x="222901" y="273939"/>
                </a:cubicBezTo>
                <a:close/>
                <a:moveTo>
                  <a:pt x="293231" y="210938"/>
                </a:moveTo>
                <a:cubicBezTo>
                  <a:pt x="285852" y="210938"/>
                  <a:pt x="278883" y="213791"/>
                  <a:pt x="273963" y="219090"/>
                </a:cubicBezTo>
                <a:cubicBezTo>
                  <a:pt x="268634" y="224390"/>
                  <a:pt x="265355" y="231320"/>
                  <a:pt x="265355" y="238657"/>
                </a:cubicBezTo>
                <a:cubicBezTo>
                  <a:pt x="265355" y="245995"/>
                  <a:pt x="268634" y="252924"/>
                  <a:pt x="273963" y="258224"/>
                </a:cubicBezTo>
                <a:cubicBezTo>
                  <a:pt x="284622" y="268822"/>
                  <a:pt x="301839" y="268822"/>
                  <a:pt x="312498" y="258224"/>
                </a:cubicBezTo>
                <a:cubicBezTo>
                  <a:pt x="317827" y="252924"/>
                  <a:pt x="320696" y="245995"/>
                  <a:pt x="320696" y="238657"/>
                </a:cubicBezTo>
                <a:cubicBezTo>
                  <a:pt x="320696" y="231320"/>
                  <a:pt x="317827" y="224390"/>
                  <a:pt x="312498" y="219090"/>
                </a:cubicBezTo>
                <a:cubicBezTo>
                  <a:pt x="307578" y="213791"/>
                  <a:pt x="300199" y="210938"/>
                  <a:pt x="293231" y="210938"/>
                </a:cubicBezTo>
                <a:close/>
                <a:moveTo>
                  <a:pt x="293077" y="196772"/>
                </a:moveTo>
                <a:cubicBezTo>
                  <a:pt x="303889" y="196772"/>
                  <a:pt x="314752" y="200951"/>
                  <a:pt x="323156" y="209307"/>
                </a:cubicBezTo>
                <a:cubicBezTo>
                  <a:pt x="330535" y="217052"/>
                  <a:pt x="335044" y="227243"/>
                  <a:pt x="335044" y="238657"/>
                </a:cubicBezTo>
                <a:cubicBezTo>
                  <a:pt x="335044" y="249663"/>
                  <a:pt x="330535" y="260262"/>
                  <a:pt x="323156" y="268007"/>
                </a:cubicBezTo>
                <a:cubicBezTo>
                  <a:pt x="314547" y="276160"/>
                  <a:pt x="303889" y="280236"/>
                  <a:pt x="293231" y="280236"/>
                </a:cubicBezTo>
                <a:cubicBezTo>
                  <a:pt x="282162" y="280236"/>
                  <a:pt x="271504" y="276160"/>
                  <a:pt x="263305" y="268007"/>
                </a:cubicBezTo>
                <a:cubicBezTo>
                  <a:pt x="255516" y="260262"/>
                  <a:pt x="251007" y="249663"/>
                  <a:pt x="251007" y="238657"/>
                </a:cubicBezTo>
                <a:cubicBezTo>
                  <a:pt x="251007" y="227243"/>
                  <a:pt x="255516" y="217052"/>
                  <a:pt x="263305" y="209307"/>
                </a:cubicBezTo>
                <a:cubicBezTo>
                  <a:pt x="271504" y="200951"/>
                  <a:pt x="282265" y="196772"/>
                  <a:pt x="293077" y="196772"/>
                </a:cubicBezTo>
                <a:close/>
                <a:moveTo>
                  <a:pt x="365797" y="139146"/>
                </a:moveTo>
                <a:cubicBezTo>
                  <a:pt x="358944" y="139146"/>
                  <a:pt x="352090" y="141603"/>
                  <a:pt x="346445" y="147337"/>
                </a:cubicBezTo>
                <a:cubicBezTo>
                  <a:pt x="341204" y="152251"/>
                  <a:pt x="338785" y="159213"/>
                  <a:pt x="338785" y="166585"/>
                </a:cubicBezTo>
                <a:cubicBezTo>
                  <a:pt x="338785" y="173956"/>
                  <a:pt x="341204" y="180919"/>
                  <a:pt x="346445" y="185833"/>
                </a:cubicBezTo>
                <a:cubicBezTo>
                  <a:pt x="351686" y="191157"/>
                  <a:pt x="358540" y="194024"/>
                  <a:pt x="365797" y="194024"/>
                </a:cubicBezTo>
                <a:cubicBezTo>
                  <a:pt x="373055" y="194024"/>
                  <a:pt x="379908" y="191157"/>
                  <a:pt x="384746" y="185833"/>
                </a:cubicBezTo>
                <a:cubicBezTo>
                  <a:pt x="389988" y="180919"/>
                  <a:pt x="393213" y="173956"/>
                  <a:pt x="393213" y="166585"/>
                </a:cubicBezTo>
                <a:cubicBezTo>
                  <a:pt x="393213" y="159213"/>
                  <a:pt x="389988" y="152251"/>
                  <a:pt x="384746" y="147337"/>
                </a:cubicBezTo>
                <a:cubicBezTo>
                  <a:pt x="379908" y="141603"/>
                  <a:pt x="372651" y="139146"/>
                  <a:pt x="365797" y="139146"/>
                </a:cubicBezTo>
                <a:close/>
                <a:moveTo>
                  <a:pt x="365949" y="124710"/>
                </a:moveTo>
                <a:cubicBezTo>
                  <a:pt x="376481" y="124710"/>
                  <a:pt x="386964" y="128703"/>
                  <a:pt x="394826" y="136689"/>
                </a:cubicBezTo>
                <a:cubicBezTo>
                  <a:pt x="402486" y="144879"/>
                  <a:pt x="406921" y="155527"/>
                  <a:pt x="406921" y="166585"/>
                </a:cubicBezTo>
                <a:cubicBezTo>
                  <a:pt x="406921" y="177642"/>
                  <a:pt x="402486" y="188290"/>
                  <a:pt x="394826" y="196481"/>
                </a:cubicBezTo>
                <a:cubicBezTo>
                  <a:pt x="387165" y="203852"/>
                  <a:pt x="376683" y="208357"/>
                  <a:pt x="365797" y="208357"/>
                </a:cubicBezTo>
                <a:cubicBezTo>
                  <a:pt x="354509" y="208357"/>
                  <a:pt x="344429" y="203852"/>
                  <a:pt x="336769" y="196481"/>
                </a:cubicBezTo>
                <a:cubicBezTo>
                  <a:pt x="328706" y="188290"/>
                  <a:pt x="324674" y="177642"/>
                  <a:pt x="324674" y="166585"/>
                </a:cubicBezTo>
                <a:cubicBezTo>
                  <a:pt x="324674" y="155527"/>
                  <a:pt x="328706" y="144879"/>
                  <a:pt x="336769" y="136689"/>
                </a:cubicBezTo>
                <a:cubicBezTo>
                  <a:pt x="344833" y="128703"/>
                  <a:pt x="355416" y="124710"/>
                  <a:pt x="365949" y="124710"/>
                </a:cubicBezTo>
                <a:close/>
                <a:moveTo>
                  <a:pt x="494649" y="15752"/>
                </a:moveTo>
                <a:cubicBezTo>
                  <a:pt x="488122" y="14023"/>
                  <a:pt x="481084" y="14023"/>
                  <a:pt x="473944" y="15854"/>
                </a:cubicBezTo>
                <a:cubicBezTo>
                  <a:pt x="395612" y="36203"/>
                  <a:pt x="323808" y="77716"/>
                  <a:pt x="266283" y="134693"/>
                </a:cubicBezTo>
                <a:lnTo>
                  <a:pt x="191214" y="209985"/>
                </a:lnTo>
                <a:cubicBezTo>
                  <a:pt x="188359" y="212834"/>
                  <a:pt x="183871" y="212834"/>
                  <a:pt x="181015" y="209985"/>
                </a:cubicBezTo>
                <a:cubicBezTo>
                  <a:pt x="151232" y="180275"/>
                  <a:pt x="69637" y="205915"/>
                  <a:pt x="27615" y="239695"/>
                </a:cubicBezTo>
                <a:cubicBezTo>
                  <a:pt x="61477" y="237253"/>
                  <a:pt x="93707" y="249056"/>
                  <a:pt x="117778" y="273068"/>
                </a:cubicBezTo>
                <a:cubicBezTo>
                  <a:pt x="120634" y="275917"/>
                  <a:pt x="120634" y="280393"/>
                  <a:pt x="117778" y="283242"/>
                </a:cubicBezTo>
                <a:lnTo>
                  <a:pt x="107171" y="293824"/>
                </a:lnTo>
                <a:cubicBezTo>
                  <a:pt x="101867" y="299115"/>
                  <a:pt x="101867" y="308068"/>
                  <a:pt x="107171" y="312952"/>
                </a:cubicBezTo>
                <a:lnTo>
                  <a:pt x="224669" y="430164"/>
                </a:lnTo>
                <a:cubicBezTo>
                  <a:pt x="229973" y="435454"/>
                  <a:pt x="238540" y="435454"/>
                  <a:pt x="243844" y="430164"/>
                </a:cubicBezTo>
                <a:lnTo>
                  <a:pt x="254451" y="419989"/>
                </a:lnTo>
                <a:cubicBezTo>
                  <a:pt x="257307" y="417140"/>
                  <a:pt x="261795" y="417140"/>
                  <a:pt x="264651" y="419989"/>
                </a:cubicBezTo>
                <a:cubicBezTo>
                  <a:pt x="288314" y="443594"/>
                  <a:pt x="300553" y="476153"/>
                  <a:pt x="298105" y="509525"/>
                </a:cubicBezTo>
                <a:cubicBezTo>
                  <a:pt x="331968" y="467606"/>
                  <a:pt x="357670" y="386209"/>
                  <a:pt x="327888" y="356499"/>
                </a:cubicBezTo>
                <a:cubicBezTo>
                  <a:pt x="325032" y="353650"/>
                  <a:pt x="325032" y="349174"/>
                  <a:pt x="327888" y="346325"/>
                </a:cubicBezTo>
                <a:lnTo>
                  <a:pt x="403364" y="271440"/>
                </a:lnTo>
                <a:cubicBezTo>
                  <a:pt x="460889" y="214055"/>
                  <a:pt x="502095" y="142426"/>
                  <a:pt x="522902" y="64285"/>
                </a:cubicBezTo>
                <a:cubicBezTo>
                  <a:pt x="526166" y="50041"/>
                  <a:pt x="522494" y="35796"/>
                  <a:pt x="512295" y="26029"/>
                </a:cubicBezTo>
                <a:cubicBezTo>
                  <a:pt x="507195" y="20941"/>
                  <a:pt x="501177" y="17482"/>
                  <a:pt x="494649" y="15752"/>
                </a:cubicBezTo>
                <a:close/>
                <a:moveTo>
                  <a:pt x="498372" y="1762"/>
                </a:moveTo>
                <a:cubicBezTo>
                  <a:pt x="507297" y="4153"/>
                  <a:pt x="515558" y="8935"/>
                  <a:pt x="522494" y="15854"/>
                </a:cubicBezTo>
                <a:cubicBezTo>
                  <a:pt x="535957" y="29692"/>
                  <a:pt x="541669" y="48820"/>
                  <a:pt x="536365" y="67948"/>
                </a:cubicBezTo>
                <a:cubicBezTo>
                  <a:pt x="515150" y="148531"/>
                  <a:pt x="472720" y="222602"/>
                  <a:pt x="413155" y="281207"/>
                </a:cubicBezTo>
                <a:lnTo>
                  <a:pt x="342575" y="352022"/>
                </a:lnTo>
                <a:cubicBezTo>
                  <a:pt x="376437" y="396384"/>
                  <a:pt x="336047" y="492432"/>
                  <a:pt x="299737" y="529061"/>
                </a:cubicBezTo>
                <a:lnTo>
                  <a:pt x="293617" y="535165"/>
                </a:lnTo>
                <a:cubicBezTo>
                  <a:pt x="292393" y="536386"/>
                  <a:pt x="290354" y="537200"/>
                  <a:pt x="288722" y="537200"/>
                </a:cubicBezTo>
                <a:cubicBezTo>
                  <a:pt x="287498" y="537200"/>
                  <a:pt x="286682" y="536793"/>
                  <a:pt x="285458" y="536386"/>
                </a:cubicBezTo>
                <a:cubicBezTo>
                  <a:pt x="283010" y="535572"/>
                  <a:pt x="280970" y="532316"/>
                  <a:pt x="281378" y="529467"/>
                </a:cubicBezTo>
                <a:lnTo>
                  <a:pt x="283418" y="511967"/>
                </a:lnTo>
                <a:cubicBezTo>
                  <a:pt x="286682" y="483885"/>
                  <a:pt x="277706" y="456210"/>
                  <a:pt x="259347" y="435047"/>
                </a:cubicBezTo>
                <a:lnTo>
                  <a:pt x="254043" y="440338"/>
                </a:lnTo>
                <a:cubicBezTo>
                  <a:pt x="243028" y="450920"/>
                  <a:pt x="225485" y="450920"/>
                  <a:pt x="214469" y="440338"/>
                </a:cubicBezTo>
                <a:lnTo>
                  <a:pt x="97379" y="323127"/>
                </a:lnTo>
                <a:cubicBezTo>
                  <a:pt x="86364" y="312138"/>
                  <a:pt x="86364" y="294638"/>
                  <a:pt x="97379" y="283649"/>
                </a:cubicBezTo>
                <a:lnTo>
                  <a:pt x="102275" y="278358"/>
                </a:lnTo>
                <a:cubicBezTo>
                  <a:pt x="81060" y="260044"/>
                  <a:pt x="53317" y="251091"/>
                  <a:pt x="25167" y="254346"/>
                </a:cubicBezTo>
                <a:lnTo>
                  <a:pt x="7624" y="256381"/>
                </a:lnTo>
                <a:cubicBezTo>
                  <a:pt x="5176" y="256788"/>
                  <a:pt x="1912" y="255160"/>
                  <a:pt x="688" y="252311"/>
                </a:cubicBezTo>
                <a:cubicBezTo>
                  <a:pt x="-536" y="249870"/>
                  <a:pt x="-128" y="246614"/>
                  <a:pt x="1912" y="244172"/>
                </a:cubicBezTo>
                <a:lnTo>
                  <a:pt x="8032" y="238067"/>
                </a:lnTo>
                <a:cubicBezTo>
                  <a:pt x="44750" y="201846"/>
                  <a:pt x="141033" y="161554"/>
                  <a:pt x="185503" y="195334"/>
                </a:cubicBezTo>
                <a:lnTo>
                  <a:pt x="256491" y="124926"/>
                </a:lnTo>
                <a:cubicBezTo>
                  <a:pt x="315648" y="65506"/>
                  <a:pt x="389493" y="23180"/>
                  <a:pt x="470273" y="2017"/>
                </a:cubicBezTo>
                <a:cubicBezTo>
                  <a:pt x="479860" y="-629"/>
                  <a:pt x="489448" y="-629"/>
                  <a:pt x="498372" y="176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4" name="Google Shape;344;p20"/>
          <p:cNvSpPr/>
          <p:nvPr/>
        </p:nvSpPr>
        <p:spPr>
          <a:xfrm>
            <a:off x="18692454" y="3299567"/>
            <a:ext cx="2288854" cy="1313435"/>
          </a:xfrm>
          <a:custGeom>
            <a:rect b="b" l="l" r="r" t="t"/>
            <a:pathLst>
              <a:path extrusionOk="0" h="773" w="1345">
                <a:moveTo>
                  <a:pt x="958" y="736"/>
                </a:moveTo>
                <a:lnTo>
                  <a:pt x="958" y="736"/>
                </a:lnTo>
                <a:cubicBezTo>
                  <a:pt x="934" y="736"/>
                  <a:pt x="909" y="734"/>
                  <a:pt x="885" y="729"/>
                </a:cubicBezTo>
                <a:lnTo>
                  <a:pt x="955" y="690"/>
                </a:lnTo>
                <a:cubicBezTo>
                  <a:pt x="963" y="684"/>
                  <a:pt x="966" y="674"/>
                  <a:pt x="961" y="666"/>
                </a:cubicBezTo>
                <a:lnTo>
                  <a:pt x="929" y="604"/>
                </a:lnTo>
                <a:cubicBezTo>
                  <a:pt x="938" y="605"/>
                  <a:pt x="948" y="606"/>
                  <a:pt x="958" y="606"/>
                </a:cubicBezTo>
                <a:cubicBezTo>
                  <a:pt x="1077" y="606"/>
                  <a:pt x="1174" y="511"/>
                  <a:pt x="1178" y="394"/>
                </a:cubicBezTo>
                <a:lnTo>
                  <a:pt x="1244" y="334"/>
                </a:lnTo>
                <a:lnTo>
                  <a:pt x="1309" y="393"/>
                </a:lnTo>
                <a:cubicBezTo>
                  <a:pt x="1305" y="583"/>
                  <a:pt x="1149" y="736"/>
                  <a:pt x="958" y="736"/>
                </a:cubicBezTo>
                <a:close/>
                <a:moveTo>
                  <a:pt x="695" y="617"/>
                </a:moveTo>
                <a:lnTo>
                  <a:pt x="695" y="617"/>
                </a:lnTo>
                <a:cubicBezTo>
                  <a:pt x="725" y="578"/>
                  <a:pt x="748" y="532"/>
                  <a:pt x="760" y="482"/>
                </a:cubicBezTo>
                <a:cubicBezTo>
                  <a:pt x="786" y="533"/>
                  <a:pt x="830" y="573"/>
                  <a:pt x="883" y="593"/>
                </a:cubicBezTo>
                <a:lnTo>
                  <a:pt x="923" y="667"/>
                </a:lnTo>
                <a:lnTo>
                  <a:pt x="838" y="716"/>
                </a:lnTo>
                <a:cubicBezTo>
                  <a:pt x="784" y="696"/>
                  <a:pt x="735" y="663"/>
                  <a:pt x="695" y="617"/>
                </a:cubicBezTo>
                <a:close/>
                <a:moveTo>
                  <a:pt x="594" y="668"/>
                </a:moveTo>
                <a:lnTo>
                  <a:pt x="511" y="644"/>
                </a:lnTo>
                <a:lnTo>
                  <a:pt x="527" y="555"/>
                </a:lnTo>
                <a:cubicBezTo>
                  <a:pt x="576" y="514"/>
                  <a:pt x="607" y="454"/>
                  <a:pt x="607" y="386"/>
                </a:cubicBezTo>
                <a:cubicBezTo>
                  <a:pt x="607" y="305"/>
                  <a:pt x="635" y="227"/>
                  <a:pt x="686" y="164"/>
                </a:cubicBezTo>
                <a:cubicBezTo>
                  <a:pt x="716" y="128"/>
                  <a:pt x="752" y="98"/>
                  <a:pt x="792" y="76"/>
                </a:cubicBezTo>
                <a:lnTo>
                  <a:pt x="768" y="146"/>
                </a:lnTo>
                <a:cubicBezTo>
                  <a:pt x="765" y="155"/>
                  <a:pt x="769" y="165"/>
                  <a:pt x="779" y="168"/>
                </a:cubicBezTo>
                <a:lnTo>
                  <a:pt x="850" y="193"/>
                </a:lnTo>
                <a:cubicBezTo>
                  <a:pt x="783" y="231"/>
                  <a:pt x="738" y="303"/>
                  <a:pt x="738" y="386"/>
                </a:cubicBezTo>
                <a:cubicBezTo>
                  <a:pt x="738" y="501"/>
                  <a:pt x="681" y="604"/>
                  <a:pt x="594" y="668"/>
                </a:cubicBezTo>
                <a:close/>
                <a:moveTo>
                  <a:pt x="36" y="394"/>
                </a:moveTo>
                <a:lnTo>
                  <a:pt x="110" y="335"/>
                </a:lnTo>
                <a:lnTo>
                  <a:pt x="167" y="393"/>
                </a:lnTo>
                <a:cubicBezTo>
                  <a:pt x="171" y="511"/>
                  <a:pt x="268" y="606"/>
                  <a:pt x="387" y="606"/>
                </a:cubicBezTo>
                <a:cubicBezTo>
                  <a:pt x="423" y="606"/>
                  <a:pt x="456" y="597"/>
                  <a:pt x="486" y="582"/>
                </a:cubicBezTo>
                <a:lnTo>
                  <a:pt x="473" y="653"/>
                </a:lnTo>
                <a:cubicBezTo>
                  <a:pt x="471" y="662"/>
                  <a:pt x="476" y="671"/>
                  <a:pt x="485" y="673"/>
                </a:cubicBezTo>
                <a:lnTo>
                  <a:pt x="555" y="693"/>
                </a:lnTo>
                <a:cubicBezTo>
                  <a:pt x="505" y="721"/>
                  <a:pt x="448" y="736"/>
                  <a:pt x="387" y="736"/>
                </a:cubicBezTo>
                <a:cubicBezTo>
                  <a:pt x="196" y="736"/>
                  <a:pt x="41" y="584"/>
                  <a:pt x="36" y="394"/>
                </a:cubicBezTo>
                <a:close/>
                <a:moveTo>
                  <a:pt x="354" y="36"/>
                </a:moveTo>
                <a:lnTo>
                  <a:pt x="417" y="102"/>
                </a:lnTo>
                <a:lnTo>
                  <a:pt x="360" y="167"/>
                </a:lnTo>
                <a:cubicBezTo>
                  <a:pt x="264" y="178"/>
                  <a:pt x="187" y="252"/>
                  <a:pt x="170" y="346"/>
                </a:cubicBezTo>
                <a:lnTo>
                  <a:pt x="124" y="299"/>
                </a:lnTo>
                <a:cubicBezTo>
                  <a:pt x="118" y="292"/>
                  <a:pt x="108" y="292"/>
                  <a:pt x="100" y="297"/>
                </a:cubicBezTo>
                <a:lnTo>
                  <a:pt x="38" y="348"/>
                </a:lnTo>
                <a:cubicBezTo>
                  <a:pt x="56" y="182"/>
                  <a:pt x="188" y="52"/>
                  <a:pt x="354" y="36"/>
                </a:cubicBezTo>
                <a:close/>
                <a:moveTo>
                  <a:pt x="387" y="571"/>
                </a:moveTo>
                <a:lnTo>
                  <a:pt x="387" y="571"/>
                </a:lnTo>
                <a:cubicBezTo>
                  <a:pt x="284" y="571"/>
                  <a:pt x="202" y="488"/>
                  <a:pt x="202" y="386"/>
                </a:cubicBezTo>
                <a:cubicBezTo>
                  <a:pt x="202" y="284"/>
                  <a:pt x="284" y="200"/>
                  <a:pt x="387" y="200"/>
                </a:cubicBezTo>
                <a:cubicBezTo>
                  <a:pt x="488" y="200"/>
                  <a:pt x="572" y="284"/>
                  <a:pt x="572" y="386"/>
                </a:cubicBezTo>
                <a:cubicBezTo>
                  <a:pt x="572" y="488"/>
                  <a:pt x="488" y="571"/>
                  <a:pt x="387" y="571"/>
                </a:cubicBezTo>
                <a:close/>
                <a:moveTo>
                  <a:pt x="650" y="154"/>
                </a:moveTo>
                <a:lnTo>
                  <a:pt x="650" y="154"/>
                </a:lnTo>
                <a:cubicBezTo>
                  <a:pt x="619" y="194"/>
                  <a:pt x="597" y="240"/>
                  <a:pt x="584" y="289"/>
                </a:cubicBezTo>
                <a:cubicBezTo>
                  <a:pt x="552" y="222"/>
                  <a:pt x="485" y="173"/>
                  <a:pt x="407" y="167"/>
                </a:cubicBezTo>
                <a:lnTo>
                  <a:pt x="453" y="113"/>
                </a:lnTo>
                <a:cubicBezTo>
                  <a:pt x="459" y="105"/>
                  <a:pt x="459" y="96"/>
                  <a:pt x="453" y="89"/>
                </a:cubicBezTo>
                <a:lnTo>
                  <a:pt x="401" y="35"/>
                </a:lnTo>
                <a:cubicBezTo>
                  <a:pt x="497" y="38"/>
                  <a:pt x="586" y="82"/>
                  <a:pt x="650" y="154"/>
                </a:cubicBezTo>
                <a:close/>
                <a:moveTo>
                  <a:pt x="773" y="386"/>
                </a:moveTo>
                <a:lnTo>
                  <a:pt x="773" y="386"/>
                </a:lnTo>
                <a:cubicBezTo>
                  <a:pt x="773" y="284"/>
                  <a:pt x="856" y="200"/>
                  <a:pt x="958" y="200"/>
                </a:cubicBezTo>
                <a:cubicBezTo>
                  <a:pt x="1060" y="200"/>
                  <a:pt x="1143" y="284"/>
                  <a:pt x="1143" y="386"/>
                </a:cubicBezTo>
                <a:cubicBezTo>
                  <a:pt x="1143" y="488"/>
                  <a:pt x="1060" y="571"/>
                  <a:pt x="958" y="571"/>
                </a:cubicBezTo>
                <a:cubicBezTo>
                  <a:pt x="856" y="571"/>
                  <a:pt x="773" y="488"/>
                  <a:pt x="773" y="386"/>
                </a:cubicBezTo>
                <a:close/>
                <a:moveTo>
                  <a:pt x="1307" y="344"/>
                </a:moveTo>
                <a:lnTo>
                  <a:pt x="1256" y="298"/>
                </a:lnTo>
                <a:cubicBezTo>
                  <a:pt x="1249" y="292"/>
                  <a:pt x="1239" y="292"/>
                  <a:pt x="1232" y="298"/>
                </a:cubicBezTo>
                <a:lnTo>
                  <a:pt x="1175" y="349"/>
                </a:lnTo>
                <a:cubicBezTo>
                  <a:pt x="1157" y="245"/>
                  <a:pt x="1067" y="165"/>
                  <a:pt x="958" y="165"/>
                </a:cubicBezTo>
                <a:cubicBezTo>
                  <a:pt x="938" y="165"/>
                  <a:pt x="917" y="168"/>
                  <a:pt x="899" y="173"/>
                </a:cubicBezTo>
                <a:lnTo>
                  <a:pt x="807" y="141"/>
                </a:lnTo>
                <a:lnTo>
                  <a:pt x="836" y="56"/>
                </a:lnTo>
                <a:cubicBezTo>
                  <a:pt x="874" y="42"/>
                  <a:pt x="916" y="35"/>
                  <a:pt x="958" y="35"/>
                </a:cubicBezTo>
                <a:cubicBezTo>
                  <a:pt x="1137" y="35"/>
                  <a:pt x="1285" y="170"/>
                  <a:pt x="1307" y="344"/>
                </a:cubicBezTo>
                <a:close/>
                <a:moveTo>
                  <a:pt x="958" y="0"/>
                </a:moveTo>
                <a:lnTo>
                  <a:pt x="958" y="0"/>
                </a:lnTo>
                <a:cubicBezTo>
                  <a:pt x="909" y="0"/>
                  <a:pt x="862" y="9"/>
                  <a:pt x="818" y="26"/>
                </a:cubicBezTo>
                <a:cubicBezTo>
                  <a:pt x="817" y="26"/>
                  <a:pt x="815" y="27"/>
                  <a:pt x="814" y="27"/>
                </a:cubicBezTo>
                <a:cubicBezTo>
                  <a:pt x="760" y="49"/>
                  <a:pt x="712" y="82"/>
                  <a:pt x="672" y="126"/>
                </a:cubicBezTo>
                <a:cubicBezTo>
                  <a:pt x="599" y="46"/>
                  <a:pt x="497" y="0"/>
                  <a:pt x="387" y="0"/>
                </a:cubicBezTo>
                <a:cubicBezTo>
                  <a:pt x="378" y="0"/>
                  <a:pt x="369" y="0"/>
                  <a:pt x="361" y="0"/>
                </a:cubicBezTo>
                <a:lnTo>
                  <a:pt x="360" y="0"/>
                </a:lnTo>
                <a:cubicBezTo>
                  <a:pt x="160" y="15"/>
                  <a:pt x="0" y="181"/>
                  <a:pt x="0" y="386"/>
                </a:cubicBezTo>
                <a:cubicBezTo>
                  <a:pt x="0" y="599"/>
                  <a:pt x="174" y="772"/>
                  <a:pt x="387" y="772"/>
                </a:cubicBezTo>
                <a:cubicBezTo>
                  <a:pt x="469" y="772"/>
                  <a:pt x="545" y="746"/>
                  <a:pt x="608" y="701"/>
                </a:cubicBezTo>
                <a:cubicBezTo>
                  <a:pt x="608" y="701"/>
                  <a:pt x="608" y="701"/>
                  <a:pt x="609" y="701"/>
                </a:cubicBezTo>
                <a:cubicBezTo>
                  <a:pt x="632" y="685"/>
                  <a:pt x="653" y="666"/>
                  <a:pt x="672" y="645"/>
                </a:cubicBezTo>
                <a:cubicBezTo>
                  <a:pt x="718" y="695"/>
                  <a:pt x="774" y="731"/>
                  <a:pt x="836" y="751"/>
                </a:cubicBezTo>
                <a:cubicBezTo>
                  <a:pt x="836" y="752"/>
                  <a:pt x="836" y="752"/>
                  <a:pt x="836" y="752"/>
                </a:cubicBezTo>
                <a:cubicBezTo>
                  <a:pt x="875" y="765"/>
                  <a:pt x="916" y="772"/>
                  <a:pt x="958" y="772"/>
                </a:cubicBezTo>
                <a:cubicBezTo>
                  <a:pt x="1171" y="772"/>
                  <a:pt x="1344" y="599"/>
                  <a:pt x="1344" y="386"/>
                </a:cubicBezTo>
                <a:cubicBezTo>
                  <a:pt x="1344" y="173"/>
                  <a:pt x="1171" y="0"/>
                  <a:pt x="95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5" name="Google Shape;345;p20"/>
          <p:cNvSpPr txBox="1"/>
          <p:nvPr/>
        </p:nvSpPr>
        <p:spPr>
          <a:xfrm>
            <a:off x="2163254" y="9113339"/>
            <a:ext cx="4748100" cy="13623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100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이중진자 데이터의 불균형을 극복할 수 있는 데이터 전처리 기법을 적용하였습니다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346" name="Google Shape;346;p20"/>
          <p:cNvSpPr txBox="1"/>
          <p:nvPr/>
        </p:nvSpPr>
        <p:spPr>
          <a:xfrm>
            <a:off x="1688799" y="7940725"/>
            <a:ext cx="56970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데이터 전처리</a:t>
            </a:r>
            <a:endParaRPr b="1" sz="6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47" name="Google Shape;347;p20"/>
          <p:cNvSpPr txBox="1"/>
          <p:nvPr/>
        </p:nvSpPr>
        <p:spPr>
          <a:xfrm>
            <a:off x="7264929" y="9113339"/>
            <a:ext cx="4748100" cy="1516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중요한 변수 선택과 과정에서 불필요한 데이터를 제거합니다.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348" name="Google Shape;348;p20"/>
          <p:cNvSpPr txBox="1"/>
          <p:nvPr/>
        </p:nvSpPr>
        <p:spPr>
          <a:xfrm>
            <a:off x="12363857" y="7940723"/>
            <a:ext cx="47481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모델 적용</a:t>
            </a:r>
            <a:endParaRPr b="1" sz="60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49" name="Google Shape;349;p20"/>
          <p:cNvSpPr txBox="1"/>
          <p:nvPr/>
        </p:nvSpPr>
        <p:spPr>
          <a:xfrm>
            <a:off x="16379370" y="7925273"/>
            <a:ext cx="69150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모델 성능 평가</a:t>
            </a:r>
            <a:endParaRPr b="1" sz="60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50" name="Google Shape;350;p20"/>
          <p:cNvSpPr txBox="1"/>
          <p:nvPr/>
        </p:nvSpPr>
        <p:spPr>
          <a:xfrm>
            <a:off x="3818237" y="1228125"/>
            <a:ext cx="1438200" cy="1169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01</a:t>
            </a:r>
            <a:endParaRPr sz="7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351" name="Google Shape;351;p20"/>
          <p:cNvSpPr txBox="1"/>
          <p:nvPr/>
        </p:nvSpPr>
        <p:spPr>
          <a:xfrm>
            <a:off x="7264929" y="7940723"/>
            <a:ext cx="47481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변수 선택</a:t>
            </a:r>
            <a:endParaRPr b="1" sz="60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52" name="Google Shape;352;p20"/>
          <p:cNvSpPr txBox="1"/>
          <p:nvPr/>
        </p:nvSpPr>
        <p:spPr>
          <a:xfrm>
            <a:off x="8967204" y="1231262"/>
            <a:ext cx="1343700" cy="1169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02</a:t>
            </a:r>
            <a:endParaRPr sz="7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353" name="Google Shape;353;p20"/>
          <p:cNvSpPr txBox="1"/>
          <p:nvPr/>
        </p:nvSpPr>
        <p:spPr>
          <a:xfrm>
            <a:off x="14050904" y="1231262"/>
            <a:ext cx="1374000" cy="1169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03</a:t>
            </a:r>
            <a:endParaRPr sz="7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354" name="Google Shape;354;p20"/>
          <p:cNvSpPr txBox="1"/>
          <p:nvPr/>
        </p:nvSpPr>
        <p:spPr>
          <a:xfrm>
            <a:off x="19117774" y="1231262"/>
            <a:ext cx="1438200" cy="1169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04</a:t>
            </a:r>
            <a:endParaRPr sz="7000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355" name="Google Shape;355;p20"/>
          <p:cNvSpPr txBox="1"/>
          <p:nvPr/>
        </p:nvSpPr>
        <p:spPr>
          <a:xfrm>
            <a:off x="1083275" y="12508525"/>
            <a:ext cx="222111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6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TimeNet 모델을 이용한 이중진자 시계열 데이터 분석</a:t>
            </a:r>
            <a:endParaRPr sz="2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356" name="Google Shape;356;p20"/>
          <p:cNvSpPr txBox="1"/>
          <p:nvPr/>
        </p:nvSpPr>
        <p:spPr>
          <a:xfrm>
            <a:off x="12366607" y="9113339"/>
            <a:ext cx="4748100" cy="209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시계열 데이터 분석에서 시계열 모델링에 TimesNet 모델을 적용합니다.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357" name="Google Shape;357;p20"/>
          <p:cNvSpPr txBox="1"/>
          <p:nvPr/>
        </p:nvSpPr>
        <p:spPr>
          <a:xfrm>
            <a:off x="17468287" y="9113339"/>
            <a:ext cx="4748100" cy="209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성능 평가를 위해 훈련 데이터와 테스트 데이터를 분리하고, 모델 예측 결과를 평가합니다..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358" name="Google Shape;358;p20"/>
          <p:cNvSpPr/>
          <p:nvPr/>
        </p:nvSpPr>
        <p:spPr>
          <a:xfrm>
            <a:off x="462301" y="249307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9" name="Google Shape;359;p20"/>
          <p:cNvSpPr txBox="1"/>
          <p:nvPr/>
        </p:nvSpPr>
        <p:spPr>
          <a:xfrm>
            <a:off x="493420" y="505174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06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Google Shape;36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3302400" cy="8565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8565375"/>
            <a:ext cx="13302400" cy="5150624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1"/>
          <p:cNvSpPr/>
          <p:nvPr/>
        </p:nvSpPr>
        <p:spPr>
          <a:xfrm>
            <a:off x="21942651" y="277782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8" name="Google Shape;368;p21"/>
          <p:cNvSpPr txBox="1"/>
          <p:nvPr/>
        </p:nvSpPr>
        <p:spPr>
          <a:xfrm>
            <a:off x="21973770" y="533649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06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369" name="Google Shape;369;p21"/>
          <p:cNvSpPr txBox="1"/>
          <p:nvPr/>
        </p:nvSpPr>
        <p:spPr>
          <a:xfrm>
            <a:off x="13672175" y="456700"/>
            <a:ext cx="83016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Prediction Code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pic>
        <p:nvPicPr>
          <p:cNvPr id="370" name="Google Shape;370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02400" y="1959225"/>
            <a:ext cx="11075250" cy="1175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/>
          <p:nvPr/>
        </p:nvSpPr>
        <p:spPr>
          <a:xfrm flipH="1">
            <a:off x="-3796704" y="9946276"/>
            <a:ext cx="5328649" cy="4930021"/>
          </a:xfrm>
          <a:custGeom>
            <a:rect b="b" l="l" r="r" t="t"/>
            <a:pathLst>
              <a:path extrusionOk="0" h="13234957" w="14305099">
                <a:moveTo>
                  <a:pt x="10127189" y="11743226"/>
                </a:moveTo>
                <a:cubicBezTo>
                  <a:pt x="15500108" y="8543946"/>
                  <a:pt x="15623301" y="343418"/>
                  <a:pt x="10885681" y="4071"/>
                </a:cubicBezTo>
                <a:cubicBezTo>
                  <a:pt x="6219426" y="-191801"/>
                  <a:pt x="9501242" y="6748238"/>
                  <a:pt x="4406035" y="6018099"/>
                </a:cubicBezTo>
                <a:cubicBezTo>
                  <a:pt x="-3524214" y="5346282"/>
                  <a:pt x="-228656" y="17337576"/>
                  <a:pt x="10127189" y="117432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5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1" name="Google Shape;31;p4"/>
          <p:cNvSpPr/>
          <p:nvPr/>
        </p:nvSpPr>
        <p:spPr>
          <a:xfrm flipH="1">
            <a:off x="-1489470" y="10506696"/>
            <a:ext cx="2169600" cy="21696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380000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2" name="Google Shape;32;p4"/>
          <p:cNvSpPr/>
          <p:nvPr/>
        </p:nvSpPr>
        <p:spPr>
          <a:xfrm flipH="1">
            <a:off x="19711606" y="-2219761"/>
            <a:ext cx="7364754" cy="5709349"/>
          </a:xfrm>
          <a:custGeom>
            <a:rect b="b" l="l" r="r" t="t"/>
            <a:pathLst>
              <a:path extrusionOk="0" h="3846625" w="4961940">
                <a:moveTo>
                  <a:pt x="4956660" y="966372"/>
                </a:moveTo>
                <a:cubicBezTo>
                  <a:pt x="4917214" y="585559"/>
                  <a:pt x="4662409" y="232826"/>
                  <a:pt x="4310539" y="81959"/>
                </a:cubicBezTo>
                <a:cubicBezTo>
                  <a:pt x="3958625" y="-68910"/>
                  <a:pt x="3523630" y="-8398"/>
                  <a:pt x="3230558" y="237968"/>
                </a:cubicBezTo>
                <a:cubicBezTo>
                  <a:pt x="3024248" y="411400"/>
                  <a:pt x="2893176" y="660306"/>
                  <a:pt x="2690183" y="837610"/>
                </a:cubicBezTo>
                <a:cubicBezTo>
                  <a:pt x="2126093" y="1330308"/>
                  <a:pt x="1213884" y="1128974"/>
                  <a:pt x="577646" y="1524145"/>
                </a:cubicBezTo>
                <a:cubicBezTo>
                  <a:pt x="-21244" y="1896116"/>
                  <a:pt x="-189142" y="2811377"/>
                  <a:pt x="238730" y="3371668"/>
                </a:cubicBezTo>
                <a:cubicBezTo>
                  <a:pt x="666604" y="3931963"/>
                  <a:pt x="1593844" y="4011050"/>
                  <a:pt x="2110440" y="3531314"/>
                </a:cubicBezTo>
                <a:cubicBezTo>
                  <a:pt x="2635123" y="3139854"/>
                  <a:pt x="3037198" y="2543601"/>
                  <a:pt x="3251651" y="2397769"/>
                </a:cubicBezTo>
                <a:cubicBezTo>
                  <a:pt x="3538227" y="2202892"/>
                  <a:pt x="3920004" y="2233900"/>
                  <a:pt x="4244784" y="2112953"/>
                </a:cubicBezTo>
                <a:cubicBezTo>
                  <a:pt x="4698503" y="1943997"/>
                  <a:pt x="5006504" y="1447913"/>
                  <a:pt x="4956660" y="966372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3" name="Google Shape;33;p4"/>
          <p:cNvSpPr/>
          <p:nvPr/>
        </p:nvSpPr>
        <p:spPr>
          <a:xfrm flipH="1">
            <a:off x="20667350" y="373224"/>
            <a:ext cx="1352470" cy="135247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4" name="Google Shape;34;p4"/>
          <p:cNvSpPr/>
          <p:nvPr/>
        </p:nvSpPr>
        <p:spPr>
          <a:xfrm flipH="1">
            <a:off x="-616871" y="8830267"/>
            <a:ext cx="1116000" cy="1116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5" name="Google Shape;35;p4"/>
          <p:cNvSpPr/>
          <p:nvPr/>
        </p:nvSpPr>
        <p:spPr>
          <a:xfrm flipH="1">
            <a:off x="21343585" y="2218445"/>
            <a:ext cx="1821336" cy="1821336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6" name="Google Shape;36;p4"/>
          <p:cNvSpPr txBox="1"/>
          <p:nvPr/>
        </p:nvSpPr>
        <p:spPr>
          <a:xfrm>
            <a:off x="1834397" y="736592"/>
            <a:ext cx="184323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8000">
                <a:solidFill>
                  <a:schemeClr val="dk2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Table of Contents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37" name="Google Shape;37;p4"/>
          <p:cNvSpPr/>
          <p:nvPr/>
        </p:nvSpPr>
        <p:spPr>
          <a:xfrm>
            <a:off x="1302350" y="2921068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12591451" y="2890181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1302350" y="5463394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12591451" y="5467107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1" name="Google Shape;41;p4"/>
          <p:cNvSpPr txBox="1"/>
          <p:nvPr/>
        </p:nvSpPr>
        <p:spPr>
          <a:xfrm>
            <a:off x="3155150" y="3410150"/>
            <a:ext cx="62658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이중진자 운동 이란?</a:t>
            </a:r>
            <a:endParaRPr b="1" sz="40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42" name="Google Shape;42;p4"/>
          <p:cNvSpPr txBox="1"/>
          <p:nvPr/>
        </p:nvSpPr>
        <p:spPr>
          <a:xfrm>
            <a:off x="3155150" y="5743688"/>
            <a:ext cx="73647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색상 추출 및 데이터 생성 단계 OpenCV 활용</a:t>
            </a:r>
            <a:endParaRPr b="1" sz="40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43" name="Google Shape;43;p4"/>
          <p:cNvSpPr txBox="1"/>
          <p:nvPr/>
        </p:nvSpPr>
        <p:spPr>
          <a:xfrm>
            <a:off x="14395610" y="3410150"/>
            <a:ext cx="62658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이중진자 설계도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44" name="Google Shape;44;p4"/>
          <p:cNvSpPr txBox="1"/>
          <p:nvPr/>
        </p:nvSpPr>
        <p:spPr>
          <a:xfrm>
            <a:off x="14619298" y="5924763"/>
            <a:ext cx="73647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이중진자 시계열 데이터 특징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45" name="Google Shape;45;p4"/>
          <p:cNvSpPr txBox="1"/>
          <p:nvPr/>
        </p:nvSpPr>
        <p:spPr>
          <a:xfrm>
            <a:off x="1333469" y="3176937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01</a:t>
            </a:r>
            <a:endParaRPr b="1"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6" name="Google Shape;46;p4"/>
          <p:cNvSpPr txBox="1"/>
          <p:nvPr/>
        </p:nvSpPr>
        <p:spPr>
          <a:xfrm>
            <a:off x="12622570" y="3146199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02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7" name="Google Shape;47;p4"/>
          <p:cNvSpPr txBox="1"/>
          <p:nvPr/>
        </p:nvSpPr>
        <p:spPr>
          <a:xfrm>
            <a:off x="1333469" y="5719262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03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8" name="Google Shape;48;p4"/>
          <p:cNvSpPr txBox="1"/>
          <p:nvPr/>
        </p:nvSpPr>
        <p:spPr>
          <a:xfrm>
            <a:off x="12622570" y="5723050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04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9" name="Google Shape;49;p4"/>
          <p:cNvSpPr/>
          <p:nvPr/>
        </p:nvSpPr>
        <p:spPr>
          <a:xfrm>
            <a:off x="1302350" y="8005700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0" name="Google Shape;50;p4"/>
          <p:cNvSpPr txBox="1"/>
          <p:nvPr/>
        </p:nvSpPr>
        <p:spPr>
          <a:xfrm>
            <a:off x="1333469" y="8261581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05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51" name="Google Shape;51;p4"/>
          <p:cNvSpPr txBox="1"/>
          <p:nvPr/>
        </p:nvSpPr>
        <p:spPr>
          <a:xfrm>
            <a:off x="3108500" y="8492431"/>
            <a:ext cx="70944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TimesNet 모델 소개 및 과정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52" name="Google Shape;52;p4"/>
          <p:cNvSpPr/>
          <p:nvPr/>
        </p:nvSpPr>
        <p:spPr>
          <a:xfrm>
            <a:off x="12591451" y="7952657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3" name="Google Shape;53;p4"/>
          <p:cNvSpPr txBox="1"/>
          <p:nvPr/>
        </p:nvSpPr>
        <p:spPr>
          <a:xfrm>
            <a:off x="12622570" y="8208531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06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54" name="Google Shape;54;p4"/>
          <p:cNvSpPr txBox="1"/>
          <p:nvPr/>
        </p:nvSpPr>
        <p:spPr>
          <a:xfrm>
            <a:off x="14489550" y="8175682"/>
            <a:ext cx="76242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TimesNet 모델을 이용한 이중전자 시계열 데이터 분석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55" name="Google Shape;55;p4"/>
          <p:cNvSpPr txBox="1"/>
          <p:nvPr/>
        </p:nvSpPr>
        <p:spPr>
          <a:xfrm>
            <a:off x="9101132" y="11006650"/>
            <a:ext cx="62658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TimesNet 모델 적용을 위한 데이터 및 검증 전략</a:t>
            </a:r>
            <a:endParaRPr b="1" sz="40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56" name="Google Shape;56;p4"/>
          <p:cNvSpPr/>
          <p:nvPr/>
        </p:nvSpPr>
        <p:spPr>
          <a:xfrm>
            <a:off x="841286" y="10803894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7" name="Google Shape;57;p4"/>
          <p:cNvSpPr txBox="1"/>
          <p:nvPr/>
        </p:nvSpPr>
        <p:spPr>
          <a:xfrm>
            <a:off x="872404" y="11059775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07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58" name="Google Shape;58;p4"/>
          <p:cNvSpPr txBox="1"/>
          <p:nvPr/>
        </p:nvSpPr>
        <p:spPr>
          <a:xfrm>
            <a:off x="2674163" y="11290626"/>
            <a:ext cx="62658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결과 및 효과 분석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59" name="Google Shape;59;p4"/>
          <p:cNvSpPr/>
          <p:nvPr/>
        </p:nvSpPr>
        <p:spPr>
          <a:xfrm>
            <a:off x="7294986" y="10750769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0" name="Google Shape;60;p4"/>
          <p:cNvSpPr txBox="1"/>
          <p:nvPr/>
        </p:nvSpPr>
        <p:spPr>
          <a:xfrm>
            <a:off x="7326105" y="11006650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08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61" name="Google Shape;61;p4"/>
          <p:cNvSpPr/>
          <p:nvPr/>
        </p:nvSpPr>
        <p:spPr>
          <a:xfrm>
            <a:off x="15393686" y="10750769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2" name="Google Shape;62;p4"/>
          <p:cNvSpPr txBox="1"/>
          <p:nvPr/>
        </p:nvSpPr>
        <p:spPr>
          <a:xfrm>
            <a:off x="15411430" y="11042175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09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63" name="Google Shape;63;p4"/>
          <p:cNvSpPr txBox="1"/>
          <p:nvPr/>
        </p:nvSpPr>
        <p:spPr>
          <a:xfrm>
            <a:off x="17262105" y="11237500"/>
            <a:ext cx="23427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참고문헌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64" name="Google Shape;64;p4"/>
          <p:cNvSpPr/>
          <p:nvPr/>
        </p:nvSpPr>
        <p:spPr>
          <a:xfrm>
            <a:off x="19711611" y="10750769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65" name="Google Shape;65;p4"/>
          <p:cNvSpPr txBox="1"/>
          <p:nvPr/>
        </p:nvSpPr>
        <p:spPr>
          <a:xfrm>
            <a:off x="19751667" y="11042175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10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66" name="Google Shape;66;p4"/>
          <p:cNvSpPr txBox="1"/>
          <p:nvPr/>
        </p:nvSpPr>
        <p:spPr>
          <a:xfrm>
            <a:off x="21624542" y="11237500"/>
            <a:ext cx="23427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b="1" lang="en-US" sz="4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질의응답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22"/>
          <p:cNvSpPr/>
          <p:nvPr/>
        </p:nvSpPr>
        <p:spPr>
          <a:xfrm>
            <a:off x="1303338" y="3695024"/>
            <a:ext cx="4233745" cy="3941462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7" name="Google Shape;377;p22"/>
          <p:cNvSpPr/>
          <p:nvPr/>
        </p:nvSpPr>
        <p:spPr>
          <a:xfrm>
            <a:off x="11681813" y="3695024"/>
            <a:ext cx="4238574" cy="3945958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8" name="Google Shape;378;p22"/>
          <p:cNvSpPr/>
          <p:nvPr/>
        </p:nvSpPr>
        <p:spPr>
          <a:xfrm>
            <a:off x="4141758" y="8480384"/>
            <a:ext cx="4233745" cy="3941462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79" name="Google Shape;379;p22"/>
          <p:cNvSpPr/>
          <p:nvPr/>
        </p:nvSpPr>
        <p:spPr>
          <a:xfrm>
            <a:off x="14520233" y="8480384"/>
            <a:ext cx="4238574" cy="3945958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380" name="Google Shape;380;p22"/>
          <p:cNvGrpSpPr/>
          <p:nvPr/>
        </p:nvGrpSpPr>
        <p:grpSpPr>
          <a:xfrm flipH="1">
            <a:off x="19883083" y="-2262335"/>
            <a:ext cx="6147501" cy="6429664"/>
            <a:chOff x="-1849251" y="-2262335"/>
            <a:chExt cx="6147501" cy="6429664"/>
          </a:xfrm>
        </p:grpSpPr>
        <p:sp>
          <p:nvSpPr>
            <p:cNvPr id="381" name="Google Shape;381;p22"/>
            <p:cNvSpPr/>
            <p:nvPr/>
          </p:nvSpPr>
          <p:spPr>
            <a:xfrm flipH="1" rot="6300000">
              <a:off x="-1442563" y="-1515047"/>
              <a:ext cx="5334125" cy="4935087"/>
            </a:xfrm>
            <a:custGeom>
              <a:rect b="b" l="l" r="r" t="t"/>
              <a:pathLst>
                <a:path extrusionOk="0" h="13234957" w="14305099">
                  <a:moveTo>
                    <a:pt x="10127189" y="11743226"/>
                  </a:moveTo>
                  <a:cubicBezTo>
                    <a:pt x="15500108" y="8543946"/>
                    <a:pt x="15623301" y="343418"/>
                    <a:pt x="10885681" y="4071"/>
                  </a:cubicBezTo>
                  <a:cubicBezTo>
                    <a:pt x="6219426" y="-191801"/>
                    <a:pt x="9501242" y="6748238"/>
                    <a:pt x="4406035" y="6018099"/>
                  </a:cubicBezTo>
                  <a:cubicBezTo>
                    <a:pt x="-3524214" y="5346282"/>
                    <a:pt x="-228656" y="17337576"/>
                    <a:pt x="10127189" y="1174322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15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382" name="Google Shape;382;p22"/>
            <p:cNvSpPr/>
            <p:nvPr/>
          </p:nvSpPr>
          <p:spPr>
            <a:xfrm flipH="1" rot="6300000">
              <a:off x="1775735" y="189663"/>
              <a:ext cx="2169534" cy="2169534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1380000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383" name="Google Shape;383;p22"/>
          <p:cNvSpPr/>
          <p:nvPr/>
        </p:nvSpPr>
        <p:spPr>
          <a:xfrm flipH="1" rot="10800000">
            <a:off x="-1402713" y="11211463"/>
            <a:ext cx="5254423" cy="4073365"/>
          </a:xfrm>
          <a:custGeom>
            <a:rect b="b" l="l" r="r" t="t"/>
            <a:pathLst>
              <a:path extrusionOk="0" h="3846625" w="4961940">
                <a:moveTo>
                  <a:pt x="4956660" y="966372"/>
                </a:moveTo>
                <a:cubicBezTo>
                  <a:pt x="4917214" y="585559"/>
                  <a:pt x="4662409" y="232826"/>
                  <a:pt x="4310539" y="81959"/>
                </a:cubicBezTo>
                <a:cubicBezTo>
                  <a:pt x="3958625" y="-68910"/>
                  <a:pt x="3523630" y="-8398"/>
                  <a:pt x="3230558" y="237968"/>
                </a:cubicBezTo>
                <a:cubicBezTo>
                  <a:pt x="3024248" y="411400"/>
                  <a:pt x="2893176" y="660306"/>
                  <a:pt x="2690183" y="837610"/>
                </a:cubicBezTo>
                <a:cubicBezTo>
                  <a:pt x="2126093" y="1330308"/>
                  <a:pt x="1213884" y="1128974"/>
                  <a:pt x="577646" y="1524145"/>
                </a:cubicBezTo>
                <a:cubicBezTo>
                  <a:pt x="-21244" y="1896116"/>
                  <a:pt x="-189142" y="2811377"/>
                  <a:pt x="238730" y="3371668"/>
                </a:cubicBezTo>
                <a:cubicBezTo>
                  <a:pt x="666604" y="3931963"/>
                  <a:pt x="1593844" y="4011050"/>
                  <a:pt x="2110440" y="3531314"/>
                </a:cubicBezTo>
                <a:cubicBezTo>
                  <a:pt x="2635123" y="3139854"/>
                  <a:pt x="3037198" y="2543601"/>
                  <a:pt x="3251651" y="2397769"/>
                </a:cubicBezTo>
                <a:cubicBezTo>
                  <a:pt x="3538227" y="2202892"/>
                  <a:pt x="3920004" y="2233900"/>
                  <a:pt x="4244784" y="2112953"/>
                </a:cubicBezTo>
                <a:cubicBezTo>
                  <a:pt x="4698503" y="1943997"/>
                  <a:pt x="5006504" y="1447913"/>
                  <a:pt x="4956660" y="966372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4" name="Google Shape;384;p22"/>
          <p:cNvSpPr/>
          <p:nvPr/>
        </p:nvSpPr>
        <p:spPr>
          <a:xfrm flipH="1">
            <a:off x="1760672" y="11211463"/>
            <a:ext cx="1116000" cy="11160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85" name="Google Shape;385;p22"/>
          <p:cNvSpPr txBox="1"/>
          <p:nvPr/>
        </p:nvSpPr>
        <p:spPr>
          <a:xfrm>
            <a:off x="3360725" y="5182627"/>
            <a:ext cx="6035100" cy="284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 TimesNet은 기상 예측, 데이터 보간, 이상 탐지, 동작 인식 및 금융 데이터 분석 등 다양한 응용 분야에 적용 가능합니다. 이는 사용자가 다양한 분야에서 효과적인 결과를 보여주었습니다.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386" name="Google Shape;386;p22"/>
          <p:cNvSpPr txBox="1"/>
          <p:nvPr/>
        </p:nvSpPr>
        <p:spPr>
          <a:xfrm>
            <a:off x="3331950" y="4167325"/>
            <a:ext cx="83370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다양한 응용 분야에 적용</a:t>
            </a:r>
            <a:endParaRPr b="1" sz="6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87" name="Google Shape;387;p22"/>
          <p:cNvSpPr txBox="1"/>
          <p:nvPr/>
        </p:nvSpPr>
        <p:spPr>
          <a:xfrm>
            <a:off x="13876749" y="5153794"/>
            <a:ext cx="6035100" cy="1958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TimeNet 모델은 다양한 수학 모델들을 통합함으로써 분석 시간을 단축시키는 장점이 있습니다.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388" name="Google Shape;388;p22"/>
          <p:cNvSpPr txBox="1"/>
          <p:nvPr/>
        </p:nvSpPr>
        <p:spPr>
          <a:xfrm>
            <a:off x="13847976" y="4167325"/>
            <a:ext cx="60351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분석 시간 단축</a:t>
            </a:r>
            <a:endParaRPr b="1" sz="6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89" name="Google Shape;389;p22"/>
          <p:cNvSpPr txBox="1"/>
          <p:nvPr/>
        </p:nvSpPr>
        <p:spPr>
          <a:xfrm>
            <a:off x="6490294" y="9967992"/>
            <a:ext cx="6035100" cy="2317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4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TimeNet 모델의 예측 성능이 뛰어나기 때문에 분석 결과를 기반으로 한 미래 예측 모델링에도 활용 가능합니다.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5000"/>
              </a:lnSpc>
              <a:spcBef>
                <a:spcPts val="40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390" name="Google Shape;390;p22"/>
          <p:cNvSpPr txBox="1"/>
          <p:nvPr/>
        </p:nvSpPr>
        <p:spPr>
          <a:xfrm>
            <a:off x="6461521" y="8984606"/>
            <a:ext cx="60351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정확한 예측 모델</a:t>
            </a:r>
            <a:endParaRPr b="1" sz="6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91" name="Google Shape;391;p22"/>
          <p:cNvSpPr txBox="1"/>
          <p:nvPr/>
        </p:nvSpPr>
        <p:spPr>
          <a:xfrm>
            <a:off x="16868769" y="9891792"/>
            <a:ext cx="6035100" cy="28437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복잡한 시계열 데이터의 다중 주기성과 변동성을 TimesNet이 효과적으로 분석하고 해석합니다. 이로써 사용자는 데이터의 복잡한 패턴을 이해하고 해석할 수 있습니다.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392" name="Google Shape;392;p22"/>
          <p:cNvSpPr txBox="1"/>
          <p:nvPr/>
        </p:nvSpPr>
        <p:spPr>
          <a:xfrm>
            <a:off x="16840001" y="8908400"/>
            <a:ext cx="72978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복잡한 패턴의 해석</a:t>
            </a:r>
            <a:endParaRPr b="1" sz="6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393" name="Google Shape;393;p22"/>
          <p:cNvSpPr txBox="1"/>
          <p:nvPr/>
        </p:nvSpPr>
        <p:spPr>
          <a:xfrm>
            <a:off x="574826" y="1379625"/>
            <a:ext cx="196635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결과 및 효과 분석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394" name="Google Shape;394;p22"/>
          <p:cNvSpPr/>
          <p:nvPr/>
        </p:nvSpPr>
        <p:spPr>
          <a:xfrm>
            <a:off x="462301" y="249307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5" name="Google Shape;395;p22"/>
          <p:cNvSpPr txBox="1"/>
          <p:nvPr/>
        </p:nvSpPr>
        <p:spPr>
          <a:xfrm>
            <a:off x="493420" y="505174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07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23"/>
          <p:cNvSpPr/>
          <p:nvPr/>
        </p:nvSpPr>
        <p:spPr>
          <a:xfrm flipH="1" rot="-5400000">
            <a:off x="15805545" y="2673231"/>
            <a:ext cx="10155949" cy="9989890"/>
          </a:xfrm>
          <a:custGeom>
            <a:rect b="b" l="l" r="r" t="t"/>
            <a:pathLst>
              <a:path extrusionOk="0" h="2620299" w="2284803">
                <a:moveTo>
                  <a:pt x="888840" y="2604968"/>
                </a:moveTo>
                <a:cubicBezTo>
                  <a:pt x="1076829" y="2558959"/>
                  <a:pt x="1225756" y="2419744"/>
                  <a:pt x="1365484" y="2285729"/>
                </a:cubicBezTo>
                <a:cubicBezTo>
                  <a:pt x="1523359" y="2134312"/>
                  <a:pt x="1681235" y="1982894"/>
                  <a:pt x="1839110" y="1831477"/>
                </a:cubicBezTo>
                <a:cubicBezTo>
                  <a:pt x="2003198" y="1674101"/>
                  <a:pt x="2172897" y="1508158"/>
                  <a:pt x="2246722" y="1293033"/>
                </a:cubicBezTo>
                <a:cubicBezTo>
                  <a:pt x="2370257" y="933058"/>
                  <a:pt x="2179374" y="520116"/>
                  <a:pt x="1874095" y="293147"/>
                </a:cubicBezTo>
                <a:cubicBezTo>
                  <a:pt x="1568816" y="66176"/>
                  <a:pt x="1077295" y="-18557"/>
                  <a:pt x="848517" y="3333"/>
                </a:cubicBezTo>
                <a:cubicBezTo>
                  <a:pt x="621781" y="5842"/>
                  <a:pt x="418375" y="160812"/>
                  <a:pt x="298100" y="353195"/>
                </a:cubicBezTo>
                <a:cubicBezTo>
                  <a:pt x="177823" y="545579"/>
                  <a:pt x="126484" y="772075"/>
                  <a:pt x="81214" y="994448"/>
                </a:cubicBezTo>
                <a:cubicBezTo>
                  <a:pt x="9249" y="1347954"/>
                  <a:pt x="-51175" y="1722094"/>
                  <a:pt x="66044" y="2063256"/>
                </a:cubicBezTo>
                <a:cubicBezTo>
                  <a:pt x="183264" y="2404415"/>
                  <a:pt x="538694" y="2690661"/>
                  <a:pt x="888840" y="2604968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1" name="Google Shape;401;p23"/>
          <p:cNvSpPr/>
          <p:nvPr/>
        </p:nvSpPr>
        <p:spPr>
          <a:xfrm>
            <a:off x="8691422" y="5881832"/>
            <a:ext cx="8575453" cy="7983434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2" name="Google Shape;402;p23"/>
          <p:cNvSpPr/>
          <p:nvPr/>
        </p:nvSpPr>
        <p:spPr>
          <a:xfrm flipH="1">
            <a:off x="10069732" y="-284428"/>
            <a:ext cx="7541813" cy="7541813"/>
          </a:xfrm>
          <a:prstGeom prst="ellipse">
            <a:avLst/>
          </a:prstGeom>
          <a:gradFill>
            <a:gsLst>
              <a:gs pos="0">
                <a:srgbClr val="DB7792">
                  <a:alpha val="89803"/>
                </a:srgbClr>
              </a:gs>
              <a:gs pos="100000">
                <a:schemeClr val="accent5"/>
              </a:gs>
            </a:gsLst>
            <a:lin ang="16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3" name="Google Shape;403;p23"/>
          <p:cNvSpPr/>
          <p:nvPr/>
        </p:nvSpPr>
        <p:spPr>
          <a:xfrm flipH="1" rot="10800000">
            <a:off x="-1402713" y="11211463"/>
            <a:ext cx="5254423" cy="4073365"/>
          </a:xfrm>
          <a:custGeom>
            <a:rect b="b" l="l" r="r" t="t"/>
            <a:pathLst>
              <a:path extrusionOk="0" h="3846625" w="4961940">
                <a:moveTo>
                  <a:pt x="4956660" y="966372"/>
                </a:moveTo>
                <a:cubicBezTo>
                  <a:pt x="4917214" y="585559"/>
                  <a:pt x="4662409" y="232826"/>
                  <a:pt x="4310539" y="81959"/>
                </a:cubicBezTo>
                <a:cubicBezTo>
                  <a:pt x="3958625" y="-68910"/>
                  <a:pt x="3523630" y="-8398"/>
                  <a:pt x="3230558" y="237968"/>
                </a:cubicBezTo>
                <a:cubicBezTo>
                  <a:pt x="3024248" y="411400"/>
                  <a:pt x="2893176" y="660306"/>
                  <a:pt x="2690183" y="837610"/>
                </a:cubicBezTo>
                <a:cubicBezTo>
                  <a:pt x="2126093" y="1330308"/>
                  <a:pt x="1213884" y="1128974"/>
                  <a:pt x="577646" y="1524145"/>
                </a:cubicBezTo>
                <a:cubicBezTo>
                  <a:pt x="-21244" y="1896116"/>
                  <a:pt x="-189142" y="2811377"/>
                  <a:pt x="238730" y="3371668"/>
                </a:cubicBezTo>
                <a:cubicBezTo>
                  <a:pt x="666604" y="3931963"/>
                  <a:pt x="1593844" y="4011050"/>
                  <a:pt x="2110440" y="3531314"/>
                </a:cubicBezTo>
                <a:cubicBezTo>
                  <a:pt x="2635123" y="3139854"/>
                  <a:pt x="3037198" y="2543601"/>
                  <a:pt x="3251651" y="2397769"/>
                </a:cubicBezTo>
                <a:cubicBezTo>
                  <a:pt x="3538227" y="2202892"/>
                  <a:pt x="3920004" y="2233900"/>
                  <a:pt x="4244784" y="2112953"/>
                </a:cubicBezTo>
                <a:cubicBezTo>
                  <a:pt x="4698503" y="1943997"/>
                  <a:pt x="5006504" y="1447913"/>
                  <a:pt x="4956660" y="9663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4" name="Google Shape;404;p23"/>
          <p:cNvSpPr/>
          <p:nvPr/>
        </p:nvSpPr>
        <p:spPr>
          <a:xfrm flipH="1" rot="6300000">
            <a:off x="-1442563" y="-1515047"/>
            <a:ext cx="5334125" cy="4935087"/>
          </a:xfrm>
          <a:custGeom>
            <a:rect b="b" l="l" r="r" t="t"/>
            <a:pathLst>
              <a:path extrusionOk="0" h="13234957" w="14305099">
                <a:moveTo>
                  <a:pt x="10127189" y="11743226"/>
                </a:moveTo>
                <a:cubicBezTo>
                  <a:pt x="15500108" y="8543946"/>
                  <a:pt x="15623301" y="343418"/>
                  <a:pt x="10885681" y="4071"/>
                </a:cubicBezTo>
                <a:cubicBezTo>
                  <a:pt x="6219426" y="-191801"/>
                  <a:pt x="9501242" y="6748238"/>
                  <a:pt x="4406035" y="6018099"/>
                </a:cubicBezTo>
                <a:cubicBezTo>
                  <a:pt x="-3524214" y="5346282"/>
                  <a:pt x="-228656" y="17337576"/>
                  <a:pt x="10127189" y="117432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5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5" name="Google Shape;405;p23"/>
          <p:cNvSpPr/>
          <p:nvPr/>
        </p:nvSpPr>
        <p:spPr>
          <a:xfrm flipH="1" rot="6300000">
            <a:off x="1775735" y="189663"/>
            <a:ext cx="2169534" cy="2169534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3800001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6" name="Google Shape;406;p23"/>
          <p:cNvSpPr/>
          <p:nvPr/>
        </p:nvSpPr>
        <p:spPr>
          <a:xfrm flipH="1">
            <a:off x="1989138" y="11211463"/>
            <a:ext cx="1116134" cy="1116134"/>
          </a:xfrm>
          <a:prstGeom prst="ellipse">
            <a:avLst/>
          </a:pr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7" name="Google Shape;407;p23"/>
          <p:cNvSpPr txBox="1"/>
          <p:nvPr/>
        </p:nvSpPr>
        <p:spPr>
          <a:xfrm>
            <a:off x="1531950" y="3362400"/>
            <a:ext cx="9990000" cy="3601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TimesNet 모델 적용을 위한 </a:t>
            </a:r>
            <a:endParaRPr sz="7600">
              <a:solidFill>
                <a:schemeClr val="dk2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6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데이터  및 검증 </a:t>
            </a:r>
            <a:r>
              <a:rPr lang="en-US" sz="76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전</a:t>
            </a:r>
            <a:r>
              <a:rPr lang="en-US" sz="76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략</a:t>
            </a:r>
            <a:endParaRPr sz="10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408" name="Google Shape;408;p23"/>
          <p:cNvSpPr txBox="1"/>
          <p:nvPr/>
        </p:nvSpPr>
        <p:spPr>
          <a:xfrm>
            <a:off x="11039850" y="2734225"/>
            <a:ext cx="6048900" cy="2632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이중진자 데이터 분석에 있어서 가장 중요한 단계는 데이터 전처리입니다. 데이터의 불균형 문제를 극복하기 위해 데이터 전처리 과정에 충분한 노력이 필요하다고 생각합니다.</a:t>
            </a:r>
            <a:endParaRPr sz="2500"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409" name="Google Shape;409;p23"/>
          <p:cNvSpPr txBox="1"/>
          <p:nvPr/>
        </p:nvSpPr>
        <p:spPr>
          <a:xfrm>
            <a:off x="10557748" y="684013"/>
            <a:ext cx="6565800" cy="193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데이터 전처리 과정 중요성</a:t>
            </a:r>
            <a:endParaRPr sz="60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410" name="Google Shape;410;p23"/>
          <p:cNvSpPr txBox="1"/>
          <p:nvPr/>
        </p:nvSpPr>
        <p:spPr>
          <a:xfrm>
            <a:off x="16586525" y="3893750"/>
            <a:ext cx="80553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데이터 시각화와 검증</a:t>
            </a:r>
            <a:endParaRPr sz="60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411" name="Google Shape;411;p23"/>
          <p:cNvSpPr txBox="1"/>
          <p:nvPr/>
        </p:nvSpPr>
        <p:spPr>
          <a:xfrm>
            <a:off x="17540925" y="5183951"/>
            <a:ext cx="5616600" cy="5864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데이터 추출과 전처리를 완료한 후, 시계열 데이터의 변화를 동영상으로 시각화합니다.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시간의 흐름에 따른 데이터의 변화를 시각적으로 확인하며, 데이터가 올바르게 처리되었는지 확인합니다.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동영상 시각화를 통해 TimesNet 모델의 성능과 예측 결과를 직관적으로 파악할 수 있습니다.</a:t>
            </a:r>
            <a:endParaRPr sz="2500">
              <a:solidFill>
                <a:schemeClr val="lt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412" name="Google Shape;412;p23"/>
          <p:cNvSpPr txBox="1"/>
          <p:nvPr/>
        </p:nvSpPr>
        <p:spPr>
          <a:xfrm>
            <a:off x="10384731" y="9064914"/>
            <a:ext cx="5707800" cy="2786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l">
              <a:lnSpc>
                <a:spcPct val="14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분석 결과를 평가하고 수정하며 높은 예측 성능을 유지하는 것이 매우 중요합니다. 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  <a:p>
            <a:pPr indent="0" lvl="0" marL="0" rtl="0" algn="l">
              <a:lnSpc>
                <a:spcPct val="140000"/>
              </a:lnSpc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500">
                <a:solidFill>
                  <a:schemeClr val="dk1"/>
                </a:solidFill>
                <a:latin typeface="Gothic A1 Medium"/>
                <a:ea typeface="Gothic A1 Medium"/>
                <a:cs typeface="Gothic A1 Medium"/>
                <a:sym typeface="Gothic A1 Medium"/>
              </a:rPr>
              <a:t>즉, 분석 결과의 지속적인 평가와 수정이 필요합니다.</a:t>
            </a:r>
            <a:endParaRPr sz="2500">
              <a:solidFill>
                <a:schemeClr val="dk1"/>
              </a:solidFill>
              <a:latin typeface="Gothic A1 Medium"/>
              <a:ea typeface="Gothic A1 Medium"/>
              <a:cs typeface="Gothic A1 Medium"/>
              <a:sym typeface="Gothic A1 Medium"/>
            </a:endParaRPr>
          </a:p>
        </p:txBody>
      </p:sp>
      <p:sp>
        <p:nvSpPr>
          <p:cNvPr id="413" name="Google Shape;413;p23"/>
          <p:cNvSpPr txBox="1"/>
          <p:nvPr/>
        </p:nvSpPr>
        <p:spPr>
          <a:xfrm>
            <a:off x="10163506" y="7647403"/>
            <a:ext cx="57078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연속적인 평가</a:t>
            </a:r>
            <a:endParaRPr sz="60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414" name="Google Shape;414;p23"/>
          <p:cNvSpPr txBox="1"/>
          <p:nvPr/>
        </p:nvSpPr>
        <p:spPr>
          <a:xfrm>
            <a:off x="1988558" y="537187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08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5"/>
            </a:gs>
            <a:gs pos="100000">
              <a:schemeClr val="accent1"/>
            </a:gs>
          </a:gsLst>
          <a:lin ang="13800001" scaled="0"/>
        </a:gradFill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9" name="Google Shape;419;p24"/>
          <p:cNvGrpSpPr/>
          <p:nvPr/>
        </p:nvGrpSpPr>
        <p:grpSpPr>
          <a:xfrm flipH="1">
            <a:off x="20559912" y="10233958"/>
            <a:ext cx="4462785" cy="4508299"/>
            <a:chOff x="-1799505" y="9358295"/>
            <a:chExt cx="5467434" cy="5523193"/>
          </a:xfrm>
        </p:grpSpPr>
        <p:sp>
          <p:nvSpPr>
            <p:cNvPr id="420" name="Google Shape;420;p24"/>
            <p:cNvSpPr/>
            <p:nvPr/>
          </p:nvSpPr>
          <p:spPr>
            <a:xfrm flipH="1">
              <a:off x="-1799505" y="9946401"/>
              <a:ext cx="5334125" cy="4935087"/>
            </a:xfrm>
            <a:custGeom>
              <a:rect b="b" l="l" r="r" t="t"/>
              <a:pathLst>
                <a:path extrusionOk="0" h="13234957" w="14305099">
                  <a:moveTo>
                    <a:pt x="10127189" y="11743226"/>
                  </a:moveTo>
                  <a:cubicBezTo>
                    <a:pt x="15500108" y="8543946"/>
                    <a:pt x="15623301" y="343418"/>
                    <a:pt x="10885681" y="4071"/>
                  </a:cubicBezTo>
                  <a:cubicBezTo>
                    <a:pt x="6219426" y="-191801"/>
                    <a:pt x="9501242" y="6748238"/>
                    <a:pt x="4406035" y="6018099"/>
                  </a:cubicBezTo>
                  <a:cubicBezTo>
                    <a:pt x="-3524214" y="5346282"/>
                    <a:pt x="-228656" y="17337576"/>
                    <a:pt x="10127189" y="1174322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50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21" name="Google Shape;421;p24"/>
            <p:cNvSpPr/>
            <p:nvPr/>
          </p:nvSpPr>
          <p:spPr>
            <a:xfrm flipH="1">
              <a:off x="1498395" y="11001321"/>
              <a:ext cx="2169534" cy="2169534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800001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422" name="Google Shape;422;p24"/>
            <p:cNvSpPr/>
            <p:nvPr/>
          </p:nvSpPr>
          <p:spPr>
            <a:xfrm flipH="1">
              <a:off x="531627" y="9358295"/>
              <a:ext cx="1116134" cy="1116134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00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423" name="Google Shape;423;p24"/>
          <p:cNvSpPr/>
          <p:nvPr/>
        </p:nvSpPr>
        <p:spPr>
          <a:xfrm flipH="1" rot="-2700000">
            <a:off x="-1523178" y="-1917236"/>
            <a:ext cx="4916275" cy="4576873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883EB9">
                  <a:alpha val="49803"/>
                </a:srgbClr>
              </a:gs>
            </a:gsLst>
            <a:lin ang="13500000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4" name="Google Shape;424;p24"/>
          <p:cNvSpPr txBox="1"/>
          <p:nvPr/>
        </p:nvSpPr>
        <p:spPr>
          <a:xfrm>
            <a:off x="1851482" y="4010100"/>
            <a:ext cx="31911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G</a:t>
            </a:r>
            <a:r>
              <a:rPr b="1" lang="en-US" sz="6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itHub</a:t>
            </a:r>
            <a:endParaRPr b="1" sz="6000">
              <a:solidFill>
                <a:schemeClr val="lt1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25" name="Google Shape;425;p24"/>
          <p:cNvSpPr txBox="1"/>
          <p:nvPr/>
        </p:nvSpPr>
        <p:spPr>
          <a:xfrm>
            <a:off x="1531493" y="878394"/>
            <a:ext cx="213147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참고문헌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426" name="Google Shape;426;p24"/>
          <p:cNvSpPr txBox="1"/>
          <p:nvPr/>
        </p:nvSpPr>
        <p:spPr>
          <a:xfrm>
            <a:off x="1699075" y="5099100"/>
            <a:ext cx="7909800" cy="24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95300" lvl="0" marL="514350" marR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othic A1"/>
              <a:buChar char="•"/>
            </a:pPr>
            <a:r>
              <a:rPr lang="en-US" sz="25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TimesNet</a:t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500">
                <a:latin typeface="Gothic A1"/>
                <a:ea typeface="Gothic A1"/>
                <a:cs typeface="Gothic A1"/>
                <a:sym typeface="Gothic A1"/>
              </a:rPr>
              <a:t> </a:t>
            </a:r>
            <a:r>
              <a:rPr lang="en-US" sz="2500" u="sng">
                <a:solidFill>
                  <a:schemeClr val="hlink"/>
                </a:solidFill>
                <a:latin typeface="Gothic A1"/>
                <a:ea typeface="Gothic A1"/>
                <a:cs typeface="Gothic A1"/>
                <a:sym typeface="Gothic A1"/>
                <a:hlinkClick r:id="rId3"/>
              </a:rPr>
              <a:t>GitHub - thuml/Time-Series-Library: A Library for Advanced Deep Time Series Models.</a:t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427" name="Google Shape;427;p24"/>
          <p:cNvSpPr txBox="1"/>
          <p:nvPr/>
        </p:nvSpPr>
        <p:spPr>
          <a:xfrm>
            <a:off x="12517836" y="5099107"/>
            <a:ext cx="10056300" cy="118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95300" lvl="0" marL="514350" marR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othic A1"/>
              <a:buChar char="•"/>
            </a:pPr>
            <a:r>
              <a:rPr lang="en-US" sz="25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Fourier transform</a:t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l">
              <a:lnSpc>
                <a:spcPct val="14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https://youtu.be/spUNpyF58BY?si=nBAaJ-Ja_is2rJrc</a:t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428" name="Google Shape;428;p24"/>
          <p:cNvSpPr txBox="1"/>
          <p:nvPr/>
        </p:nvSpPr>
        <p:spPr>
          <a:xfrm>
            <a:off x="12670226" y="4010100"/>
            <a:ext cx="43455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YouTube</a:t>
            </a:r>
            <a:endParaRPr b="1" sz="6000">
              <a:solidFill>
                <a:schemeClr val="lt1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29" name="Google Shape;429;p24"/>
          <p:cNvSpPr txBox="1"/>
          <p:nvPr/>
        </p:nvSpPr>
        <p:spPr>
          <a:xfrm>
            <a:off x="660008" y="564912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09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30" name="Google Shape;430;p24"/>
          <p:cNvSpPr txBox="1"/>
          <p:nvPr/>
        </p:nvSpPr>
        <p:spPr>
          <a:xfrm>
            <a:off x="1851482" y="8670800"/>
            <a:ext cx="24432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PDF</a:t>
            </a:r>
            <a:endParaRPr b="1" sz="6000">
              <a:solidFill>
                <a:schemeClr val="lt1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31" name="Google Shape;431;p24"/>
          <p:cNvSpPr txBox="1"/>
          <p:nvPr/>
        </p:nvSpPr>
        <p:spPr>
          <a:xfrm>
            <a:off x="1699075" y="9739100"/>
            <a:ext cx="103374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31800" lvl="0" marL="45720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othic A1"/>
              <a:buChar char="•"/>
            </a:pPr>
            <a:r>
              <a:rPr lang="en-US" sz="25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TimesNet</a:t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45720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TIMESNET: TEMPORAL 2D-VARIATION MODELING</a:t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45720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FOR GENERAL TIME SERIES ANALYSIS 2023</a:t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45720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45720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432" name="Google Shape;432;p24"/>
          <p:cNvSpPr txBox="1"/>
          <p:nvPr/>
        </p:nvSpPr>
        <p:spPr>
          <a:xfrm>
            <a:off x="12670226" y="8670800"/>
            <a:ext cx="4210800" cy="1015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Template</a:t>
            </a:r>
            <a:endParaRPr b="1" sz="6000">
              <a:solidFill>
                <a:schemeClr val="lt1"/>
              </a:solidFill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433" name="Google Shape;433;p24"/>
          <p:cNvSpPr txBox="1"/>
          <p:nvPr/>
        </p:nvSpPr>
        <p:spPr>
          <a:xfrm>
            <a:off x="12517825" y="9739100"/>
            <a:ext cx="8996100" cy="21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431800" lvl="0" marL="45720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Gothic A1"/>
              <a:buChar char="•"/>
            </a:pPr>
            <a:r>
              <a:rPr lang="en-US" sz="25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slidenest</a:t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45720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Artificial Intelligence in Graphic Design Presentation</a:t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45720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457200" marR="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8" name="Google Shape;4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45025" y="0"/>
            <a:ext cx="16432625" cy="13715999"/>
          </a:xfrm>
          <a:prstGeom prst="rect">
            <a:avLst/>
          </a:prstGeom>
          <a:noFill/>
          <a:ln>
            <a:noFill/>
          </a:ln>
        </p:spPr>
      </p:pic>
      <p:sp>
        <p:nvSpPr>
          <p:cNvPr id="439" name="Google Shape;439;p25"/>
          <p:cNvSpPr txBox="1"/>
          <p:nvPr/>
        </p:nvSpPr>
        <p:spPr>
          <a:xfrm>
            <a:off x="2113925" y="5755626"/>
            <a:ext cx="75615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질의 응답</a:t>
            </a:r>
            <a:endParaRPr sz="8000">
              <a:solidFill>
                <a:schemeClr val="dk1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440" name="Google Shape;440;p25"/>
          <p:cNvSpPr/>
          <p:nvPr/>
        </p:nvSpPr>
        <p:spPr>
          <a:xfrm flipH="1">
            <a:off x="1166179" y="736607"/>
            <a:ext cx="2599500" cy="1807200"/>
          </a:xfrm>
          <a:prstGeom prst="ellipse">
            <a:avLst/>
          </a:pr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18900044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1" name="Google Shape;441;p25"/>
          <p:cNvSpPr txBox="1"/>
          <p:nvPr/>
        </p:nvSpPr>
        <p:spPr>
          <a:xfrm>
            <a:off x="1593983" y="1055361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10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accent1"/>
            </a:gs>
            <a:gs pos="100000">
              <a:schemeClr val="accent3"/>
            </a:gs>
          </a:gsLst>
          <a:lin ang="13800001" scaled="0"/>
        </a:gradFill>
      </p:bgPr>
    </p:bg>
    <p:spTree>
      <p:nvGrpSpPr>
        <p:cNvPr id="445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p26"/>
          <p:cNvSpPr/>
          <p:nvPr/>
        </p:nvSpPr>
        <p:spPr>
          <a:xfrm>
            <a:off x="0" y="0"/>
            <a:ext cx="24377650" cy="13716000"/>
          </a:xfrm>
          <a:custGeom>
            <a:rect b="b" l="l" r="r" t="t"/>
            <a:pathLst>
              <a:path extrusionOk="0" h="13716000" w="24377650">
                <a:moveTo>
                  <a:pt x="193980" y="193978"/>
                </a:moveTo>
                <a:lnTo>
                  <a:pt x="193980" y="13522022"/>
                </a:lnTo>
                <a:lnTo>
                  <a:pt x="24183672" y="13522022"/>
                </a:lnTo>
                <a:lnTo>
                  <a:pt x="24183672" y="193978"/>
                </a:lnTo>
                <a:close/>
                <a:moveTo>
                  <a:pt x="0" y="0"/>
                </a:moveTo>
                <a:lnTo>
                  <a:pt x="24377650" y="0"/>
                </a:lnTo>
                <a:lnTo>
                  <a:pt x="24377650" y="1"/>
                </a:lnTo>
                <a:lnTo>
                  <a:pt x="24377650" y="193978"/>
                </a:lnTo>
                <a:lnTo>
                  <a:pt x="24377650" y="13522022"/>
                </a:lnTo>
                <a:lnTo>
                  <a:pt x="24377650" y="13716000"/>
                </a:lnTo>
                <a:lnTo>
                  <a:pt x="24183672" y="13716000"/>
                </a:lnTo>
                <a:lnTo>
                  <a:pt x="193980" y="13716000"/>
                </a:lnTo>
                <a:lnTo>
                  <a:pt x="2" y="13716000"/>
                </a:lnTo>
                <a:lnTo>
                  <a:pt x="1" y="13716000"/>
                </a:lnTo>
                <a:lnTo>
                  <a:pt x="1" y="13522022"/>
                </a:lnTo>
                <a:lnTo>
                  <a:pt x="2" y="13522022"/>
                </a:lnTo>
                <a:lnTo>
                  <a:pt x="2" y="193978"/>
                </a:lnTo>
                <a:lnTo>
                  <a:pt x="0" y="193978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7" name="Google Shape;447;p26"/>
          <p:cNvSpPr/>
          <p:nvPr/>
        </p:nvSpPr>
        <p:spPr>
          <a:xfrm rot="-5400000">
            <a:off x="18917442" y="-3601943"/>
            <a:ext cx="6572254" cy="7537309"/>
          </a:xfrm>
          <a:custGeom>
            <a:rect b="b" l="l" r="r" t="t"/>
            <a:pathLst>
              <a:path extrusionOk="0" h="2620299" w="2284803">
                <a:moveTo>
                  <a:pt x="888840" y="2604968"/>
                </a:moveTo>
                <a:cubicBezTo>
                  <a:pt x="1076829" y="2558959"/>
                  <a:pt x="1225756" y="2419744"/>
                  <a:pt x="1365484" y="2285729"/>
                </a:cubicBezTo>
                <a:cubicBezTo>
                  <a:pt x="1523359" y="2134312"/>
                  <a:pt x="1681235" y="1982894"/>
                  <a:pt x="1839110" y="1831477"/>
                </a:cubicBezTo>
                <a:cubicBezTo>
                  <a:pt x="2003198" y="1674101"/>
                  <a:pt x="2172897" y="1508158"/>
                  <a:pt x="2246722" y="1293033"/>
                </a:cubicBezTo>
                <a:cubicBezTo>
                  <a:pt x="2370257" y="933058"/>
                  <a:pt x="2179374" y="520116"/>
                  <a:pt x="1874095" y="293147"/>
                </a:cubicBezTo>
                <a:cubicBezTo>
                  <a:pt x="1568816" y="66176"/>
                  <a:pt x="1077295" y="-18557"/>
                  <a:pt x="848517" y="3333"/>
                </a:cubicBezTo>
                <a:cubicBezTo>
                  <a:pt x="621781" y="5842"/>
                  <a:pt x="418375" y="160812"/>
                  <a:pt x="298100" y="353195"/>
                </a:cubicBezTo>
                <a:cubicBezTo>
                  <a:pt x="177823" y="545579"/>
                  <a:pt x="126484" y="772075"/>
                  <a:pt x="81214" y="994448"/>
                </a:cubicBezTo>
                <a:cubicBezTo>
                  <a:pt x="9249" y="1347954"/>
                  <a:pt x="-51175" y="1722094"/>
                  <a:pt x="66044" y="2063256"/>
                </a:cubicBezTo>
                <a:cubicBezTo>
                  <a:pt x="183264" y="2404415"/>
                  <a:pt x="538694" y="2690661"/>
                  <a:pt x="888840" y="2604968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189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48" name="Google Shape;448;p26"/>
          <p:cNvSpPr/>
          <p:nvPr/>
        </p:nvSpPr>
        <p:spPr>
          <a:xfrm rot="900776">
            <a:off x="-2637019" y="-3291249"/>
            <a:ext cx="17809776" cy="16477455"/>
          </a:xfrm>
          <a:custGeom>
            <a:rect b="b" l="l" r="r" t="t"/>
            <a:pathLst>
              <a:path extrusionOk="0" h="13234957" w="14305099">
                <a:moveTo>
                  <a:pt x="10127189" y="11743226"/>
                </a:moveTo>
                <a:cubicBezTo>
                  <a:pt x="15500108" y="8543946"/>
                  <a:pt x="15623301" y="343418"/>
                  <a:pt x="10885681" y="4071"/>
                </a:cubicBezTo>
                <a:cubicBezTo>
                  <a:pt x="6219426" y="-191801"/>
                  <a:pt x="9501242" y="6748238"/>
                  <a:pt x="4406035" y="6018099"/>
                </a:cubicBezTo>
                <a:cubicBezTo>
                  <a:pt x="-3524214" y="5346282"/>
                  <a:pt x="-228656" y="17337576"/>
                  <a:pt x="10127189" y="117432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50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descr="A purple ball on a red cloth&#10;&#10;Description automatically generated" id="449" name="Google Shape;449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249634" y="1148110"/>
            <a:ext cx="15533347" cy="12567890"/>
          </a:xfrm>
          <a:prstGeom prst="rect">
            <a:avLst/>
          </a:prstGeom>
          <a:noFill/>
          <a:ln>
            <a:noFill/>
          </a:ln>
        </p:spPr>
      </p:pic>
      <p:sp>
        <p:nvSpPr>
          <p:cNvPr id="450" name="Google Shape;450;p26"/>
          <p:cNvSpPr txBox="1"/>
          <p:nvPr/>
        </p:nvSpPr>
        <p:spPr>
          <a:xfrm>
            <a:off x="2355420" y="5965192"/>
            <a:ext cx="8961000" cy="1785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감사합니다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650700"/>
            <a:ext cx="12188826" cy="12065301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5"/>
          <p:cNvSpPr/>
          <p:nvPr/>
        </p:nvSpPr>
        <p:spPr>
          <a:xfrm flipH="1" rot="6309244">
            <a:off x="-1434925" y="-1520911"/>
            <a:ext cx="5335366" cy="4936235"/>
          </a:xfrm>
          <a:custGeom>
            <a:rect b="b" l="l" r="r" t="t"/>
            <a:pathLst>
              <a:path extrusionOk="0" h="13234957" w="14305099">
                <a:moveTo>
                  <a:pt x="10127189" y="11743226"/>
                </a:moveTo>
                <a:cubicBezTo>
                  <a:pt x="15500108" y="8543946"/>
                  <a:pt x="15623301" y="343418"/>
                  <a:pt x="10885681" y="4071"/>
                </a:cubicBezTo>
                <a:cubicBezTo>
                  <a:pt x="6219426" y="-191801"/>
                  <a:pt x="9501242" y="6748238"/>
                  <a:pt x="4406035" y="6018099"/>
                </a:cubicBezTo>
                <a:cubicBezTo>
                  <a:pt x="-3524214" y="5346282"/>
                  <a:pt x="-228656" y="17337576"/>
                  <a:pt x="10127189" y="117432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499992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4" name="Google Shape;74;p5"/>
          <p:cNvSpPr txBox="1"/>
          <p:nvPr/>
        </p:nvSpPr>
        <p:spPr>
          <a:xfrm>
            <a:off x="-185937" y="327100"/>
            <a:ext cx="242646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이중진자 운동 이란?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75" name="Google Shape;75;p5"/>
          <p:cNvSpPr txBox="1"/>
          <p:nvPr/>
        </p:nvSpPr>
        <p:spPr>
          <a:xfrm>
            <a:off x="11495400" y="2565100"/>
            <a:ext cx="12806100" cy="10328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이중 진자(Double Pendulum)는 </a:t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물리학에서 중력과 운동의 상호작용을 연구하는데 사용되는 간단하면서도 복잡한 시스템 중 하나입니다. 일반적인 진자와 달리 이중 진자는 두 개의 연결점으로 연결된 질량들이 서로 연결되어 있어서 </a:t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더 복잡한 운동을 나타냅니다.</a:t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이중 진자 시스템은 일반적으로 두 개의 질량-무게가 무시할 수 없는 줄을 통해 연결되어 있습니다.</a:t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첫 번째 질량은 고정된 지점에서 매달려 있고, </a:t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두 번째 질량은 첫 번째 질량의 하단에서 매달려 있습니다.</a:t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중력의 영향을 받으면서, 이중 진자는 예측할 수 없는 형태의 운동을 보일 수 있습니다. </a:t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초기 조건에 따라서 이중 진자의 운동은 예측 불가능한 것처럼 보이며, 이러한 현상은 '카오스(Chaos)'로 알려져 있습니다.</a:t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3500">
                <a:solidFill>
                  <a:schemeClr val="dk2"/>
                </a:solidFill>
                <a:latin typeface="Gothic A1"/>
                <a:ea typeface="Gothic A1"/>
                <a:cs typeface="Gothic A1"/>
                <a:sym typeface="Gothic A1"/>
              </a:rPr>
              <a:t>이중 진자는 단순한 미세한 변화에도 결과적으로 크게 다른 운동을 나타낼 수 있어서, 미래의 운동을 정확하게 예측하기 어려운 시스템 중 하나입니다.</a:t>
            </a:r>
            <a:endParaRPr sz="3500">
              <a:solidFill>
                <a:schemeClr val="dk2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76" name="Google Shape;76;p5"/>
          <p:cNvSpPr/>
          <p:nvPr/>
        </p:nvSpPr>
        <p:spPr>
          <a:xfrm>
            <a:off x="895851" y="148181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77" name="Google Shape;77;p5"/>
          <p:cNvSpPr txBox="1"/>
          <p:nvPr/>
        </p:nvSpPr>
        <p:spPr>
          <a:xfrm>
            <a:off x="926970" y="480999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01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78" name="Google Shape;78;p5"/>
          <p:cNvSpPr/>
          <p:nvPr/>
        </p:nvSpPr>
        <p:spPr>
          <a:xfrm flipH="1" rot="10800000">
            <a:off x="-1402713" y="11207406"/>
            <a:ext cx="5259656" cy="4077423"/>
          </a:xfrm>
          <a:custGeom>
            <a:rect b="b" l="l" r="r" t="t"/>
            <a:pathLst>
              <a:path extrusionOk="0" h="3846625" w="4961940">
                <a:moveTo>
                  <a:pt x="4956660" y="966372"/>
                </a:moveTo>
                <a:cubicBezTo>
                  <a:pt x="4917214" y="585559"/>
                  <a:pt x="4662409" y="232826"/>
                  <a:pt x="4310539" y="81959"/>
                </a:cubicBezTo>
                <a:cubicBezTo>
                  <a:pt x="3958625" y="-68910"/>
                  <a:pt x="3523630" y="-8398"/>
                  <a:pt x="3230558" y="237968"/>
                </a:cubicBezTo>
                <a:cubicBezTo>
                  <a:pt x="3024248" y="411400"/>
                  <a:pt x="2893176" y="660306"/>
                  <a:pt x="2690183" y="837610"/>
                </a:cubicBezTo>
                <a:cubicBezTo>
                  <a:pt x="2126093" y="1330308"/>
                  <a:pt x="1213884" y="1128974"/>
                  <a:pt x="577646" y="1524145"/>
                </a:cubicBezTo>
                <a:cubicBezTo>
                  <a:pt x="-21244" y="1896116"/>
                  <a:pt x="-189142" y="2811377"/>
                  <a:pt x="238730" y="3371668"/>
                </a:cubicBezTo>
                <a:cubicBezTo>
                  <a:pt x="666604" y="3931963"/>
                  <a:pt x="1593844" y="4011050"/>
                  <a:pt x="2110440" y="3531314"/>
                </a:cubicBezTo>
                <a:cubicBezTo>
                  <a:pt x="2635123" y="3139854"/>
                  <a:pt x="3037198" y="2543601"/>
                  <a:pt x="3251651" y="2397769"/>
                </a:cubicBezTo>
                <a:cubicBezTo>
                  <a:pt x="3538227" y="2202892"/>
                  <a:pt x="3920004" y="2233900"/>
                  <a:pt x="4244784" y="2112953"/>
                </a:cubicBezTo>
                <a:cubicBezTo>
                  <a:pt x="4698503" y="1943997"/>
                  <a:pt x="5006504" y="1447913"/>
                  <a:pt x="4956660" y="9663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6"/>
          <p:cNvSpPr/>
          <p:nvPr/>
        </p:nvSpPr>
        <p:spPr>
          <a:xfrm flipH="1">
            <a:off x="14103250" y="0"/>
            <a:ext cx="10274400" cy="13563600"/>
          </a:xfrm>
          <a:prstGeom prst="ellipse">
            <a:avLst/>
          </a:prstGeom>
          <a:gradFill>
            <a:gsLst>
              <a:gs pos="0">
                <a:schemeClr val="accent4"/>
              </a:gs>
              <a:gs pos="100000">
                <a:schemeClr val="accent6"/>
              </a:gs>
            </a:gsLst>
            <a:lin ang="13800146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85" name="Google Shape;8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103226" cy="13715999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6"/>
          <p:cNvSpPr txBox="1"/>
          <p:nvPr/>
        </p:nvSpPr>
        <p:spPr>
          <a:xfrm>
            <a:off x="15761675" y="3180077"/>
            <a:ext cx="69672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프레임 설계도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87" name="Google Shape;87;p6"/>
          <p:cNvSpPr txBox="1"/>
          <p:nvPr/>
        </p:nvSpPr>
        <p:spPr>
          <a:xfrm>
            <a:off x="15282550" y="6292648"/>
            <a:ext cx="8525400" cy="193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000">
                <a:solidFill>
                  <a:schemeClr val="dk1"/>
                </a:solidFill>
              </a:rPr>
              <a:t>63도의 카메라 시야각을 고려하여 프레임을 설계</a:t>
            </a:r>
            <a:endParaRPr sz="60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88" name="Google Shape;88;p6"/>
          <p:cNvSpPr/>
          <p:nvPr/>
        </p:nvSpPr>
        <p:spPr>
          <a:xfrm>
            <a:off x="18337375" y="956118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89" name="Google Shape;89;p6"/>
          <p:cNvSpPr txBox="1"/>
          <p:nvPr/>
        </p:nvSpPr>
        <p:spPr>
          <a:xfrm>
            <a:off x="18368494" y="1212011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02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grpSp>
        <p:nvGrpSpPr>
          <p:cNvPr id="90" name="Google Shape;90;p6"/>
          <p:cNvGrpSpPr/>
          <p:nvPr/>
        </p:nvGrpSpPr>
        <p:grpSpPr>
          <a:xfrm flipH="1">
            <a:off x="20560090" y="10233502"/>
            <a:ext cx="4458050" cy="4503896"/>
            <a:chOff x="-1794029" y="9358295"/>
            <a:chExt cx="5461958" cy="5518127"/>
          </a:xfrm>
        </p:grpSpPr>
        <p:sp>
          <p:nvSpPr>
            <p:cNvPr id="91" name="Google Shape;91;p6"/>
            <p:cNvSpPr/>
            <p:nvPr/>
          </p:nvSpPr>
          <p:spPr>
            <a:xfrm flipH="1">
              <a:off x="-1794029" y="9946401"/>
              <a:ext cx="5328649" cy="4930021"/>
            </a:xfrm>
            <a:custGeom>
              <a:rect b="b" l="l" r="r" t="t"/>
              <a:pathLst>
                <a:path extrusionOk="0" h="13234957" w="14305099">
                  <a:moveTo>
                    <a:pt x="10127189" y="11743226"/>
                  </a:moveTo>
                  <a:cubicBezTo>
                    <a:pt x="15500108" y="8543946"/>
                    <a:pt x="15623301" y="343418"/>
                    <a:pt x="10885681" y="4071"/>
                  </a:cubicBezTo>
                  <a:cubicBezTo>
                    <a:pt x="6219426" y="-191801"/>
                    <a:pt x="9501242" y="6748238"/>
                    <a:pt x="4406035" y="6018099"/>
                  </a:cubicBezTo>
                  <a:cubicBezTo>
                    <a:pt x="-3524214" y="5346282"/>
                    <a:pt x="-228656" y="17337576"/>
                    <a:pt x="10127189" y="1174322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499992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92" name="Google Shape;92;p6"/>
            <p:cNvSpPr/>
            <p:nvPr/>
          </p:nvSpPr>
          <p:spPr>
            <a:xfrm flipH="1">
              <a:off x="1498329" y="11001321"/>
              <a:ext cx="2169600" cy="21696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80014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93" name="Google Shape;93;p6"/>
            <p:cNvSpPr/>
            <p:nvPr/>
          </p:nvSpPr>
          <p:spPr>
            <a:xfrm flipH="1">
              <a:off x="531761" y="9358295"/>
              <a:ext cx="1116000" cy="11160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94" name="Google Shape;94;p6"/>
          <p:cNvSpPr/>
          <p:nvPr/>
        </p:nvSpPr>
        <p:spPr>
          <a:xfrm flipH="1" rot="-2700000">
            <a:off x="-1523178" y="-1917236"/>
            <a:ext cx="4916275" cy="4576873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883EB9">
                  <a:alpha val="49803"/>
                </a:srgbClr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1515724" cy="10934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515725" y="0"/>
            <a:ext cx="12861924" cy="10934702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7"/>
          <p:cNvSpPr txBox="1"/>
          <p:nvPr/>
        </p:nvSpPr>
        <p:spPr>
          <a:xfrm>
            <a:off x="0" y="11655800"/>
            <a:ext cx="242646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20x20 파이프 설계도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103" name="Google Shape;103;p7"/>
          <p:cNvSpPr/>
          <p:nvPr/>
        </p:nvSpPr>
        <p:spPr>
          <a:xfrm flipH="1">
            <a:off x="1" y="10961075"/>
            <a:ext cx="4363055" cy="4036662"/>
          </a:xfrm>
          <a:custGeom>
            <a:rect b="b" l="l" r="r" t="t"/>
            <a:pathLst>
              <a:path extrusionOk="0" h="13234957" w="14305099">
                <a:moveTo>
                  <a:pt x="10127189" y="11743226"/>
                </a:moveTo>
                <a:cubicBezTo>
                  <a:pt x="15500108" y="8543946"/>
                  <a:pt x="15623301" y="343418"/>
                  <a:pt x="10885681" y="4071"/>
                </a:cubicBezTo>
                <a:cubicBezTo>
                  <a:pt x="6219426" y="-191801"/>
                  <a:pt x="9501242" y="6748238"/>
                  <a:pt x="4406035" y="6018099"/>
                </a:cubicBezTo>
                <a:cubicBezTo>
                  <a:pt x="-3524214" y="5346282"/>
                  <a:pt x="-228656" y="17337576"/>
                  <a:pt x="10127189" y="117432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499992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04" name="Google Shape;104;p7"/>
          <p:cNvGrpSpPr/>
          <p:nvPr/>
        </p:nvGrpSpPr>
        <p:grpSpPr>
          <a:xfrm rot="10800000">
            <a:off x="19701017" y="11137458"/>
            <a:ext cx="4676628" cy="3993207"/>
            <a:chOff x="-9150251" y="-903166"/>
            <a:chExt cx="4676628" cy="3993207"/>
          </a:xfrm>
        </p:grpSpPr>
        <p:sp>
          <p:nvSpPr>
            <p:cNvPr id="105" name="Google Shape;105;p7"/>
            <p:cNvSpPr/>
            <p:nvPr/>
          </p:nvSpPr>
          <p:spPr>
            <a:xfrm rot="10800000">
              <a:off x="-9150251" y="-535403"/>
              <a:ext cx="4676628" cy="3625444"/>
            </a:xfrm>
            <a:custGeom>
              <a:rect b="b" l="l" r="r" t="t"/>
              <a:pathLst>
                <a:path extrusionOk="0" h="3846625" w="4961940">
                  <a:moveTo>
                    <a:pt x="4956660" y="966372"/>
                  </a:moveTo>
                  <a:cubicBezTo>
                    <a:pt x="4917214" y="585559"/>
                    <a:pt x="4662409" y="232826"/>
                    <a:pt x="4310539" y="81959"/>
                  </a:cubicBezTo>
                  <a:cubicBezTo>
                    <a:pt x="3958625" y="-68910"/>
                    <a:pt x="3523630" y="-8398"/>
                    <a:pt x="3230558" y="237968"/>
                  </a:cubicBezTo>
                  <a:cubicBezTo>
                    <a:pt x="3024248" y="411400"/>
                    <a:pt x="2893176" y="660306"/>
                    <a:pt x="2690183" y="837610"/>
                  </a:cubicBezTo>
                  <a:cubicBezTo>
                    <a:pt x="2126093" y="1330308"/>
                    <a:pt x="1213884" y="1128974"/>
                    <a:pt x="577646" y="1524145"/>
                  </a:cubicBezTo>
                  <a:cubicBezTo>
                    <a:pt x="-21244" y="1896116"/>
                    <a:pt x="-189142" y="2811377"/>
                    <a:pt x="238730" y="3371668"/>
                  </a:cubicBezTo>
                  <a:cubicBezTo>
                    <a:pt x="666604" y="3931963"/>
                    <a:pt x="1593844" y="4011050"/>
                    <a:pt x="2110440" y="3531314"/>
                  </a:cubicBezTo>
                  <a:cubicBezTo>
                    <a:pt x="2635123" y="3139854"/>
                    <a:pt x="3037198" y="2543601"/>
                    <a:pt x="3251651" y="2397769"/>
                  </a:cubicBezTo>
                  <a:cubicBezTo>
                    <a:pt x="3538227" y="2202892"/>
                    <a:pt x="3920004" y="2233900"/>
                    <a:pt x="4244784" y="2112953"/>
                  </a:cubicBezTo>
                  <a:cubicBezTo>
                    <a:pt x="4698503" y="1943997"/>
                    <a:pt x="5006504" y="1447913"/>
                    <a:pt x="4956660" y="966372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06" name="Google Shape;106;p7"/>
            <p:cNvSpPr/>
            <p:nvPr/>
          </p:nvSpPr>
          <p:spPr>
            <a:xfrm rot="10800000">
              <a:off x="-8078586" y="-903166"/>
              <a:ext cx="1155600" cy="115560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07" name="Google Shape;107;p7"/>
          <p:cNvSpPr/>
          <p:nvPr/>
        </p:nvSpPr>
        <p:spPr>
          <a:xfrm>
            <a:off x="10518826" y="4925256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08" name="Google Shape;108;p7"/>
          <p:cNvSpPr txBox="1"/>
          <p:nvPr/>
        </p:nvSpPr>
        <p:spPr>
          <a:xfrm>
            <a:off x="10549944" y="5181137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02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8"/>
          <p:cNvSpPr/>
          <p:nvPr/>
        </p:nvSpPr>
        <p:spPr>
          <a:xfrm flipH="1">
            <a:off x="13453488" y="6356725"/>
            <a:ext cx="7679100" cy="7103400"/>
          </a:xfrm>
          <a:prstGeom prst="ellipse">
            <a:avLst/>
          </a:prstGeom>
          <a:gradFill>
            <a:gsLst>
              <a:gs pos="0">
                <a:srgbClr val="DB7792">
                  <a:alpha val="89803"/>
                </a:srgbClr>
              </a:gs>
              <a:gs pos="100000">
                <a:schemeClr val="accent5"/>
              </a:gs>
            </a:gsLst>
            <a:lin ang="16200038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115" name="Google Shape;11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25" y="0"/>
            <a:ext cx="10170300" cy="13715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8"/>
          <p:cNvPicPr preferRelativeResize="0"/>
          <p:nvPr/>
        </p:nvPicPr>
        <p:blipFill rotWithShape="1">
          <a:blip r:embed="rId4">
            <a:alphaModFix/>
          </a:blip>
          <a:srcRect b="0" l="0" r="0" t="6472"/>
          <a:stretch/>
        </p:blipFill>
        <p:spPr>
          <a:xfrm>
            <a:off x="10208425" y="0"/>
            <a:ext cx="14169225" cy="63253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8"/>
          <p:cNvSpPr txBox="1"/>
          <p:nvPr/>
        </p:nvSpPr>
        <p:spPr>
          <a:xfrm>
            <a:off x="10208400" y="9246632"/>
            <a:ext cx="141693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3D 프린팅</a:t>
            </a:r>
            <a:endParaRPr sz="80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118" name="Google Shape;118;p8"/>
          <p:cNvSpPr/>
          <p:nvPr/>
        </p:nvSpPr>
        <p:spPr>
          <a:xfrm>
            <a:off x="22312125" y="11805956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19" name="Google Shape;119;p8"/>
          <p:cNvSpPr txBox="1"/>
          <p:nvPr/>
        </p:nvSpPr>
        <p:spPr>
          <a:xfrm>
            <a:off x="22343244" y="12061824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02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20" name="Google Shape;120;p8"/>
          <p:cNvSpPr/>
          <p:nvPr/>
        </p:nvSpPr>
        <p:spPr>
          <a:xfrm flipH="1" rot="6309244">
            <a:off x="-1434925" y="-1520911"/>
            <a:ext cx="5335366" cy="4936235"/>
          </a:xfrm>
          <a:custGeom>
            <a:rect b="b" l="l" r="r" t="t"/>
            <a:pathLst>
              <a:path extrusionOk="0" h="13234957" w="14305099">
                <a:moveTo>
                  <a:pt x="10127189" y="11743226"/>
                </a:moveTo>
                <a:cubicBezTo>
                  <a:pt x="15500108" y="8543946"/>
                  <a:pt x="15623301" y="343418"/>
                  <a:pt x="10885681" y="4071"/>
                </a:cubicBezTo>
                <a:cubicBezTo>
                  <a:pt x="6219426" y="-191801"/>
                  <a:pt x="9501242" y="6748238"/>
                  <a:pt x="4406035" y="6018099"/>
                </a:cubicBezTo>
                <a:cubicBezTo>
                  <a:pt x="-3524214" y="5346282"/>
                  <a:pt x="-228656" y="17337576"/>
                  <a:pt x="10127189" y="117432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499992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1" name="Google Shape;121;p8"/>
          <p:cNvSpPr/>
          <p:nvPr/>
        </p:nvSpPr>
        <p:spPr>
          <a:xfrm flipH="1" rot="10800000">
            <a:off x="-1402713" y="11207406"/>
            <a:ext cx="5259656" cy="4077423"/>
          </a:xfrm>
          <a:custGeom>
            <a:rect b="b" l="l" r="r" t="t"/>
            <a:pathLst>
              <a:path extrusionOk="0" h="3846625" w="4961940">
                <a:moveTo>
                  <a:pt x="4956660" y="966372"/>
                </a:moveTo>
                <a:cubicBezTo>
                  <a:pt x="4917214" y="585559"/>
                  <a:pt x="4662409" y="232826"/>
                  <a:pt x="4310539" y="81959"/>
                </a:cubicBezTo>
                <a:cubicBezTo>
                  <a:pt x="3958625" y="-68910"/>
                  <a:pt x="3523630" y="-8398"/>
                  <a:pt x="3230558" y="237968"/>
                </a:cubicBezTo>
                <a:cubicBezTo>
                  <a:pt x="3024248" y="411400"/>
                  <a:pt x="2893176" y="660306"/>
                  <a:pt x="2690183" y="837610"/>
                </a:cubicBezTo>
                <a:cubicBezTo>
                  <a:pt x="2126093" y="1330308"/>
                  <a:pt x="1213884" y="1128974"/>
                  <a:pt x="577646" y="1524145"/>
                </a:cubicBezTo>
                <a:cubicBezTo>
                  <a:pt x="-21244" y="1896116"/>
                  <a:pt x="-189142" y="2811377"/>
                  <a:pt x="238730" y="3371668"/>
                </a:cubicBezTo>
                <a:cubicBezTo>
                  <a:pt x="666604" y="3931963"/>
                  <a:pt x="1593844" y="4011050"/>
                  <a:pt x="2110440" y="3531314"/>
                </a:cubicBezTo>
                <a:cubicBezTo>
                  <a:pt x="2635123" y="3139854"/>
                  <a:pt x="3037198" y="2543601"/>
                  <a:pt x="3251651" y="2397769"/>
                </a:cubicBezTo>
                <a:cubicBezTo>
                  <a:pt x="3538227" y="2202892"/>
                  <a:pt x="3920004" y="2233900"/>
                  <a:pt x="4244784" y="2112953"/>
                </a:cubicBezTo>
                <a:cubicBezTo>
                  <a:pt x="4698503" y="1943997"/>
                  <a:pt x="5006504" y="1447913"/>
                  <a:pt x="4956660" y="9663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0210802" cy="13766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10800" y="0"/>
            <a:ext cx="14166851" cy="985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9"/>
          <p:cNvSpPr txBox="1"/>
          <p:nvPr/>
        </p:nvSpPr>
        <p:spPr>
          <a:xfrm>
            <a:off x="10210800" y="10284125"/>
            <a:ext cx="139008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프레임 제작 및 진자 제작 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130" name="Google Shape;130;p9"/>
          <p:cNvSpPr/>
          <p:nvPr/>
        </p:nvSpPr>
        <p:spPr>
          <a:xfrm>
            <a:off x="22312125" y="11805956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1" name="Google Shape;131;p9"/>
          <p:cNvSpPr txBox="1"/>
          <p:nvPr/>
        </p:nvSpPr>
        <p:spPr>
          <a:xfrm>
            <a:off x="22343244" y="12061824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02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sp>
        <p:nvSpPr>
          <p:cNvPr id="132" name="Google Shape;132;p9"/>
          <p:cNvSpPr/>
          <p:nvPr/>
        </p:nvSpPr>
        <p:spPr>
          <a:xfrm flipH="1" rot="6309244">
            <a:off x="-1434925" y="-1520911"/>
            <a:ext cx="5335366" cy="4936235"/>
          </a:xfrm>
          <a:custGeom>
            <a:rect b="b" l="l" r="r" t="t"/>
            <a:pathLst>
              <a:path extrusionOk="0" h="13234957" w="14305099">
                <a:moveTo>
                  <a:pt x="10127189" y="11743226"/>
                </a:moveTo>
                <a:cubicBezTo>
                  <a:pt x="15500108" y="8543946"/>
                  <a:pt x="15623301" y="343418"/>
                  <a:pt x="10885681" y="4071"/>
                </a:cubicBezTo>
                <a:cubicBezTo>
                  <a:pt x="6219426" y="-191801"/>
                  <a:pt x="9501242" y="6748238"/>
                  <a:pt x="4406035" y="6018099"/>
                </a:cubicBezTo>
                <a:cubicBezTo>
                  <a:pt x="-3524214" y="5346282"/>
                  <a:pt x="-228656" y="17337576"/>
                  <a:pt x="10127189" y="1174322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5"/>
              </a:gs>
            </a:gsLst>
            <a:lin ang="1499992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3" name="Google Shape;133;p9"/>
          <p:cNvSpPr/>
          <p:nvPr/>
        </p:nvSpPr>
        <p:spPr>
          <a:xfrm flipH="1" rot="10800000">
            <a:off x="-1402713" y="11207406"/>
            <a:ext cx="5259656" cy="4077423"/>
          </a:xfrm>
          <a:custGeom>
            <a:rect b="b" l="l" r="r" t="t"/>
            <a:pathLst>
              <a:path extrusionOk="0" h="3846625" w="4961940">
                <a:moveTo>
                  <a:pt x="4956660" y="966372"/>
                </a:moveTo>
                <a:cubicBezTo>
                  <a:pt x="4917214" y="585559"/>
                  <a:pt x="4662409" y="232826"/>
                  <a:pt x="4310539" y="81959"/>
                </a:cubicBezTo>
                <a:cubicBezTo>
                  <a:pt x="3958625" y="-68910"/>
                  <a:pt x="3523630" y="-8398"/>
                  <a:pt x="3230558" y="237968"/>
                </a:cubicBezTo>
                <a:cubicBezTo>
                  <a:pt x="3024248" y="411400"/>
                  <a:pt x="2893176" y="660306"/>
                  <a:pt x="2690183" y="837610"/>
                </a:cubicBezTo>
                <a:cubicBezTo>
                  <a:pt x="2126093" y="1330308"/>
                  <a:pt x="1213884" y="1128974"/>
                  <a:pt x="577646" y="1524145"/>
                </a:cubicBezTo>
                <a:cubicBezTo>
                  <a:pt x="-21244" y="1896116"/>
                  <a:pt x="-189142" y="2811377"/>
                  <a:pt x="238730" y="3371668"/>
                </a:cubicBezTo>
                <a:cubicBezTo>
                  <a:pt x="666604" y="3931963"/>
                  <a:pt x="1593844" y="4011050"/>
                  <a:pt x="2110440" y="3531314"/>
                </a:cubicBezTo>
                <a:cubicBezTo>
                  <a:pt x="2635123" y="3139854"/>
                  <a:pt x="3037198" y="2543601"/>
                  <a:pt x="3251651" y="2397769"/>
                </a:cubicBezTo>
                <a:cubicBezTo>
                  <a:pt x="3538227" y="2202892"/>
                  <a:pt x="3920004" y="2233900"/>
                  <a:pt x="4244784" y="2112953"/>
                </a:cubicBezTo>
                <a:cubicBezTo>
                  <a:pt x="4698503" y="1943997"/>
                  <a:pt x="5006504" y="1447913"/>
                  <a:pt x="4956660" y="966372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0"/>
          <p:cNvSpPr txBox="1"/>
          <p:nvPr/>
        </p:nvSpPr>
        <p:spPr>
          <a:xfrm>
            <a:off x="-13475" y="354625"/>
            <a:ext cx="243777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b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0">
                <a:solidFill>
                  <a:schemeClr val="dk2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15초 이중진자 동영상</a:t>
            </a:r>
            <a:endParaRPr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140" name="Google Shape;140;p10"/>
          <p:cNvSpPr/>
          <p:nvPr/>
        </p:nvSpPr>
        <p:spPr>
          <a:xfrm>
            <a:off x="21942650" y="225381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41" name="Google Shape;141;p10"/>
          <p:cNvSpPr txBox="1"/>
          <p:nvPr/>
        </p:nvSpPr>
        <p:spPr>
          <a:xfrm>
            <a:off x="21973770" y="481262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02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  <p:pic>
        <p:nvPicPr>
          <p:cNvPr id="142" name="Google Shape;142;p10" title="KakaoTalk_20230901_102455566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059225"/>
            <a:ext cx="24377650" cy="11656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"/>
          <p:cNvSpPr/>
          <p:nvPr/>
        </p:nvSpPr>
        <p:spPr>
          <a:xfrm flipH="1" rot="5400000">
            <a:off x="-674775" y="-2539075"/>
            <a:ext cx="7174281" cy="8489769"/>
          </a:xfrm>
          <a:custGeom>
            <a:rect b="b" l="l" r="r" t="t"/>
            <a:pathLst>
              <a:path extrusionOk="0" h="2620299" w="2284803">
                <a:moveTo>
                  <a:pt x="888840" y="2604968"/>
                </a:moveTo>
                <a:cubicBezTo>
                  <a:pt x="1076829" y="2558959"/>
                  <a:pt x="1225756" y="2419744"/>
                  <a:pt x="1365484" y="2285729"/>
                </a:cubicBezTo>
                <a:cubicBezTo>
                  <a:pt x="1523359" y="2134312"/>
                  <a:pt x="1681235" y="1982894"/>
                  <a:pt x="1839110" y="1831477"/>
                </a:cubicBezTo>
                <a:cubicBezTo>
                  <a:pt x="2003198" y="1674101"/>
                  <a:pt x="2172897" y="1508158"/>
                  <a:pt x="2246722" y="1293033"/>
                </a:cubicBezTo>
                <a:cubicBezTo>
                  <a:pt x="2370257" y="933058"/>
                  <a:pt x="2179374" y="520116"/>
                  <a:pt x="1874095" y="293147"/>
                </a:cubicBezTo>
                <a:cubicBezTo>
                  <a:pt x="1568816" y="66176"/>
                  <a:pt x="1077295" y="-18557"/>
                  <a:pt x="848517" y="3333"/>
                </a:cubicBezTo>
                <a:cubicBezTo>
                  <a:pt x="621781" y="5842"/>
                  <a:pt x="418375" y="160812"/>
                  <a:pt x="298100" y="353195"/>
                </a:cubicBezTo>
                <a:cubicBezTo>
                  <a:pt x="177823" y="545579"/>
                  <a:pt x="126484" y="772075"/>
                  <a:pt x="81214" y="994448"/>
                </a:cubicBezTo>
                <a:cubicBezTo>
                  <a:pt x="9249" y="1347954"/>
                  <a:pt x="-51175" y="1722094"/>
                  <a:pt x="66044" y="2063256"/>
                </a:cubicBezTo>
                <a:cubicBezTo>
                  <a:pt x="183264" y="2404415"/>
                  <a:pt x="538694" y="2690661"/>
                  <a:pt x="888840" y="2604968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00000">
                <a:schemeClr val="accent6"/>
              </a:gs>
            </a:gsLst>
            <a:lin ang="18900044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48" name="Google Shape;148;p11"/>
          <p:cNvGrpSpPr/>
          <p:nvPr/>
        </p:nvGrpSpPr>
        <p:grpSpPr>
          <a:xfrm>
            <a:off x="14137241" y="8421063"/>
            <a:ext cx="1834641" cy="1834639"/>
            <a:chOff x="14137241" y="3579040"/>
            <a:chExt cx="1834641" cy="1834639"/>
          </a:xfrm>
        </p:grpSpPr>
        <p:sp>
          <p:nvSpPr>
            <p:cNvPr id="149" name="Google Shape;149;p11"/>
            <p:cNvSpPr/>
            <p:nvPr/>
          </p:nvSpPr>
          <p:spPr>
            <a:xfrm>
              <a:off x="14516256" y="3579040"/>
              <a:ext cx="1455626" cy="1834638"/>
            </a:xfrm>
            <a:custGeom>
              <a:rect b="b" l="l" r="r" t="t"/>
              <a:pathLst>
                <a:path extrusionOk="0" h="1472" w="1168">
                  <a:moveTo>
                    <a:pt x="864" y="141"/>
                  </a:moveTo>
                  <a:lnTo>
                    <a:pt x="864" y="141"/>
                  </a:lnTo>
                  <a:cubicBezTo>
                    <a:pt x="743" y="53"/>
                    <a:pt x="594" y="0"/>
                    <a:pt x="432" y="0"/>
                  </a:cubicBezTo>
                  <a:lnTo>
                    <a:pt x="432" y="0"/>
                  </a:lnTo>
                  <a:cubicBezTo>
                    <a:pt x="270" y="0"/>
                    <a:pt x="121" y="53"/>
                    <a:pt x="0" y="141"/>
                  </a:cubicBezTo>
                  <a:lnTo>
                    <a:pt x="108" y="290"/>
                  </a:lnTo>
                  <a:lnTo>
                    <a:pt x="108" y="290"/>
                  </a:lnTo>
                  <a:cubicBezTo>
                    <a:pt x="199" y="224"/>
                    <a:pt x="311" y="184"/>
                    <a:pt x="432" y="184"/>
                  </a:cubicBezTo>
                  <a:lnTo>
                    <a:pt x="432" y="184"/>
                  </a:lnTo>
                  <a:cubicBezTo>
                    <a:pt x="553" y="184"/>
                    <a:pt x="665" y="224"/>
                    <a:pt x="756" y="290"/>
                  </a:cubicBezTo>
                  <a:lnTo>
                    <a:pt x="756" y="290"/>
                  </a:lnTo>
                  <a:cubicBezTo>
                    <a:pt x="894" y="390"/>
                    <a:pt x="984" y="552"/>
                    <a:pt x="984" y="736"/>
                  </a:cubicBezTo>
                  <a:lnTo>
                    <a:pt x="984" y="736"/>
                  </a:lnTo>
                  <a:cubicBezTo>
                    <a:pt x="984" y="796"/>
                    <a:pt x="974" y="852"/>
                    <a:pt x="957" y="906"/>
                  </a:cubicBezTo>
                  <a:lnTo>
                    <a:pt x="957" y="906"/>
                  </a:lnTo>
                  <a:cubicBezTo>
                    <a:pt x="885" y="1128"/>
                    <a:pt x="677" y="1287"/>
                    <a:pt x="432" y="1287"/>
                  </a:cubicBezTo>
                  <a:lnTo>
                    <a:pt x="432" y="1471"/>
                  </a:lnTo>
                  <a:lnTo>
                    <a:pt x="432" y="1471"/>
                  </a:lnTo>
                  <a:cubicBezTo>
                    <a:pt x="759" y="1471"/>
                    <a:pt x="1036" y="1258"/>
                    <a:pt x="1131" y="963"/>
                  </a:cubicBezTo>
                  <a:lnTo>
                    <a:pt x="1131" y="963"/>
                  </a:lnTo>
                  <a:cubicBezTo>
                    <a:pt x="1154" y="891"/>
                    <a:pt x="1167" y="815"/>
                    <a:pt x="1167" y="736"/>
                  </a:cubicBezTo>
                  <a:lnTo>
                    <a:pt x="1167" y="736"/>
                  </a:lnTo>
                  <a:cubicBezTo>
                    <a:pt x="1167" y="491"/>
                    <a:pt x="1048" y="275"/>
                    <a:pt x="864" y="141"/>
                  </a:cubicBezTo>
                </a:path>
              </a:pathLst>
            </a:custGeom>
            <a:solidFill>
              <a:srgbClr val="748AD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0" name="Google Shape;150;p11"/>
            <p:cNvSpPr/>
            <p:nvPr/>
          </p:nvSpPr>
          <p:spPr>
            <a:xfrm>
              <a:off x="14137241" y="3754814"/>
              <a:ext cx="917323" cy="1658865"/>
            </a:xfrm>
            <a:custGeom>
              <a:rect b="b" l="l" r="r" t="t"/>
              <a:pathLst>
                <a:path extrusionOk="0" h="1331" w="736">
                  <a:moveTo>
                    <a:pt x="211" y="765"/>
                  </a:moveTo>
                  <a:lnTo>
                    <a:pt x="211" y="765"/>
                  </a:lnTo>
                  <a:cubicBezTo>
                    <a:pt x="193" y="711"/>
                    <a:pt x="184" y="655"/>
                    <a:pt x="184" y="595"/>
                  </a:cubicBezTo>
                  <a:lnTo>
                    <a:pt x="184" y="595"/>
                  </a:lnTo>
                  <a:cubicBezTo>
                    <a:pt x="184" y="411"/>
                    <a:pt x="273" y="249"/>
                    <a:pt x="411" y="149"/>
                  </a:cubicBezTo>
                  <a:lnTo>
                    <a:pt x="303" y="0"/>
                  </a:lnTo>
                  <a:lnTo>
                    <a:pt x="303" y="0"/>
                  </a:lnTo>
                  <a:cubicBezTo>
                    <a:pt x="119" y="134"/>
                    <a:pt x="0" y="350"/>
                    <a:pt x="0" y="595"/>
                  </a:cubicBezTo>
                  <a:lnTo>
                    <a:pt x="0" y="595"/>
                  </a:lnTo>
                  <a:cubicBezTo>
                    <a:pt x="0" y="674"/>
                    <a:pt x="13" y="750"/>
                    <a:pt x="36" y="822"/>
                  </a:cubicBezTo>
                  <a:lnTo>
                    <a:pt x="36" y="822"/>
                  </a:lnTo>
                  <a:cubicBezTo>
                    <a:pt x="131" y="1117"/>
                    <a:pt x="408" y="1330"/>
                    <a:pt x="735" y="1330"/>
                  </a:cubicBezTo>
                  <a:lnTo>
                    <a:pt x="735" y="1146"/>
                  </a:lnTo>
                  <a:lnTo>
                    <a:pt x="735" y="1146"/>
                  </a:lnTo>
                  <a:cubicBezTo>
                    <a:pt x="490" y="1146"/>
                    <a:pt x="282" y="987"/>
                    <a:pt x="211" y="765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151" name="Google Shape;151;p11"/>
          <p:cNvGrpSpPr/>
          <p:nvPr/>
        </p:nvGrpSpPr>
        <p:grpSpPr>
          <a:xfrm>
            <a:off x="17697258" y="3927597"/>
            <a:ext cx="1522583" cy="1522582"/>
            <a:chOff x="17548356" y="8407329"/>
            <a:chExt cx="1829149" cy="1829147"/>
          </a:xfrm>
        </p:grpSpPr>
        <p:sp>
          <p:nvSpPr>
            <p:cNvPr id="152" name="Google Shape;152;p11"/>
            <p:cNvSpPr/>
            <p:nvPr/>
          </p:nvSpPr>
          <p:spPr>
            <a:xfrm>
              <a:off x="17548356" y="8407329"/>
              <a:ext cx="1455626" cy="1197459"/>
            </a:xfrm>
            <a:custGeom>
              <a:rect b="b" l="l" r="r" t="t"/>
              <a:pathLst>
                <a:path extrusionOk="0" h="963" w="1168">
                  <a:moveTo>
                    <a:pt x="735" y="0"/>
                  </a:moveTo>
                  <a:lnTo>
                    <a:pt x="735" y="0"/>
                  </a:lnTo>
                  <a:cubicBezTo>
                    <a:pt x="573" y="0"/>
                    <a:pt x="424" y="52"/>
                    <a:pt x="302" y="140"/>
                  </a:cubicBezTo>
                  <a:lnTo>
                    <a:pt x="302" y="140"/>
                  </a:lnTo>
                  <a:cubicBezTo>
                    <a:pt x="119" y="274"/>
                    <a:pt x="0" y="490"/>
                    <a:pt x="0" y="735"/>
                  </a:cubicBezTo>
                  <a:lnTo>
                    <a:pt x="0" y="735"/>
                  </a:lnTo>
                  <a:cubicBezTo>
                    <a:pt x="0" y="814"/>
                    <a:pt x="12" y="891"/>
                    <a:pt x="36" y="962"/>
                  </a:cubicBezTo>
                  <a:lnTo>
                    <a:pt x="211" y="905"/>
                  </a:lnTo>
                  <a:lnTo>
                    <a:pt x="211" y="905"/>
                  </a:lnTo>
                  <a:cubicBezTo>
                    <a:pt x="193" y="851"/>
                    <a:pt x="183" y="795"/>
                    <a:pt x="183" y="735"/>
                  </a:cubicBezTo>
                  <a:lnTo>
                    <a:pt x="183" y="735"/>
                  </a:lnTo>
                  <a:cubicBezTo>
                    <a:pt x="183" y="551"/>
                    <a:pt x="273" y="389"/>
                    <a:pt x="411" y="289"/>
                  </a:cubicBezTo>
                  <a:lnTo>
                    <a:pt x="411" y="289"/>
                  </a:lnTo>
                  <a:cubicBezTo>
                    <a:pt x="502" y="223"/>
                    <a:pt x="614" y="184"/>
                    <a:pt x="735" y="184"/>
                  </a:cubicBezTo>
                  <a:lnTo>
                    <a:pt x="735" y="184"/>
                  </a:lnTo>
                  <a:cubicBezTo>
                    <a:pt x="856" y="184"/>
                    <a:pt x="968" y="223"/>
                    <a:pt x="1059" y="289"/>
                  </a:cubicBezTo>
                  <a:lnTo>
                    <a:pt x="1167" y="140"/>
                  </a:lnTo>
                  <a:lnTo>
                    <a:pt x="1167" y="140"/>
                  </a:lnTo>
                  <a:cubicBezTo>
                    <a:pt x="1045" y="52"/>
                    <a:pt x="896" y="0"/>
                    <a:pt x="735" y="0"/>
                  </a:cubicBezTo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3" name="Google Shape;153;p11"/>
            <p:cNvSpPr/>
            <p:nvPr/>
          </p:nvSpPr>
          <p:spPr>
            <a:xfrm>
              <a:off x="17592300" y="8577611"/>
              <a:ext cx="1785205" cy="1658865"/>
            </a:xfrm>
            <a:custGeom>
              <a:rect b="b" l="l" r="r" t="t"/>
              <a:pathLst>
                <a:path extrusionOk="0" h="1331" w="1435">
                  <a:moveTo>
                    <a:pt x="1131" y="0"/>
                  </a:moveTo>
                  <a:lnTo>
                    <a:pt x="1023" y="149"/>
                  </a:lnTo>
                  <a:lnTo>
                    <a:pt x="1023" y="149"/>
                  </a:lnTo>
                  <a:cubicBezTo>
                    <a:pt x="1160" y="249"/>
                    <a:pt x="1250" y="411"/>
                    <a:pt x="1250" y="595"/>
                  </a:cubicBezTo>
                  <a:lnTo>
                    <a:pt x="1250" y="595"/>
                  </a:lnTo>
                  <a:cubicBezTo>
                    <a:pt x="1250" y="655"/>
                    <a:pt x="1240" y="711"/>
                    <a:pt x="1223" y="765"/>
                  </a:cubicBezTo>
                  <a:lnTo>
                    <a:pt x="1223" y="765"/>
                  </a:lnTo>
                  <a:cubicBezTo>
                    <a:pt x="1151" y="987"/>
                    <a:pt x="944" y="1146"/>
                    <a:pt x="699" y="1146"/>
                  </a:cubicBezTo>
                  <a:lnTo>
                    <a:pt x="699" y="1146"/>
                  </a:lnTo>
                  <a:cubicBezTo>
                    <a:pt x="453" y="1146"/>
                    <a:pt x="246" y="987"/>
                    <a:pt x="175" y="765"/>
                  </a:cubicBezTo>
                  <a:lnTo>
                    <a:pt x="0" y="822"/>
                  </a:lnTo>
                  <a:lnTo>
                    <a:pt x="0" y="822"/>
                  </a:lnTo>
                  <a:cubicBezTo>
                    <a:pt x="95" y="1117"/>
                    <a:pt x="372" y="1330"/>
                    <a:pt x="699" y="1330"/>
                  </a:cubicBezTo>
                  <a:lnTo>
                    <a:pt x="699" y="1330"/>
                  </a:lnTo>
                  <a:cubicBezTo>
                    <a:pt x="1026" y="1330"/>
                    <a:pt x="1302" y="1117"/>
                    <a:pt x="1398" y="822"/>
                  </a:cubicBezTo>
                  <a:lnTo>
                    <a:pt x="1398" y="822"/>
                  </a:lnTo>
                  <a:cubicBezTo>
                    <a:pt x="1421" y="751"/>
                    <a:pt x="1434" y="674"/>
                    <a:pt x="1434" y="595"/>
                  </a:cubicBezTo>
                  <a:lnTo>
                    <a:pt x="1434" y="595"/>
                  </a:lnTo>
                  <a:cubicBezTo>
                    <a:pt x="1434" y="350"/>
                    <a:pt x="1315" y="134"/>
                    <a:pt x="1131" y="0"/>
                  </a:cubicBezTo>
                </a:path>
              </a:pathLst>
            </a:custGeom>
            <a:solidFill>
              <a:srgbClr val="B8DDD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154" name="Google Shape;154;p11"/>
          <p:cNvGrpSpPr/>
          <p:nvPr/>
        </p:nvGrpSpPr>
        <p:grpSpPr>
          <a:xfrm>
            <a:off x="11502210" y="4002266"/>
            <a:ext cx="1373235" cy="1373235"/>
            <a:chOff x="10945847" y="8368880"/>
            <a:chExt cx="1373235" cy="1373235"/>
          </a:xfrm>
        </p:grpSpPr>
        <p:sp>
          <p:nvSpPr>
            <p:cNvPr id="155" name="Google Shape;155;p11"/>
            <p:cNvSpPr/>
            <p:nvPr/>
          </p:nvSpPr>
          <p:spPr>
            <a:xfrm>
              <a:off x="10945847" y="8368880"/>
              <a:ext cx="1373235" cy="1373235"/>
            </a:xfrm>
            <a:custGeom>
              <a:rect b="b" l="l" r="r" t="t"/>
              <a:pathLst>
                <a:path extrusionOk="0" h="1103" w="1104">
                  <a:moveTo>
                    <a:pt x="875" y="105"/>
                  </a:moveTo>
                  <a:lnTo>
                    <a:pt x="875" y="105"/>
                  </a:lnTo>
                  <a:cubicBezTo>
                    <a:pt x="784" y="39"/>
                    <a:pt x="673" y="0"/>
                    <a:pt x="552" y="0"/>
                  </a:cubicBezTo>
                  <a:lnTo>
                    <a:pt x="552" y="0"/>
                  </a:lnTo>
                  <a:cubicBezTo>
                    <a:pt x="430" y="0"/>
                    <a:pt x="318" y="39"/>
                    <a:pt x="227" y="105"/>
                  </a:cubicBezTo>
                  <a:lnTo>
                    <a:pt x="227" y="105"/>
                  </a:lnTo>
                  <a:cubicBezTo>
                    <a:pt x="90" y="205"/>
                    <a:pt x="0" y="368"/>
                    <a:pt x="0" y="551"/>
                  </a:cubicBezTo>
                  <a:lnTo>
                    <a:pt x="0" y="551"/>
                  </a:lnTo>
                  <a:cubicBezTo>
                    <a:pt x="0" y="611"/>
                    <a:pt x="9" y="668"/>
                    <a:pt x="27" y="722"/>
                  </a:cubicBezTo>
                  <a:lnTo>
                    <a:pt x="202" y="665"/>
                  </a:lnTo>
                  <a:lnTo>
                    <a:pt x="202" y="665"/>
                  </a:lnTo>
                  <a:cubicBezTo>
                    <a:pt x="190" y="629"/>
                    <a:pt x="183" y="591"/>
                    <a:pt x="183" y="551"/>
                  </a:cubicBezTo>
                  <a:lnTo>
                    <a:pt x="183" y="551"/>
                  </a:lnTo>
                  <a:cubicBezTo>
                    <a:pt x="183" y="429"/>
                    <a:pt x="243" y="321"/>
                    <a:pt x="335" y="254"/>
                  </a:cubicBezTo>
                  <a:lnTo>
                    <a:pt x="335" y="254"/>
                  </a:lnTo>
                  <a:cubicBezTo>
                    <a:pt x="396" y="209"/>
                    <a:pt x="471" y="184"/>
                    <a:pt x="552" y="184"/>
                  </a:cubicBezTo>
                  <a:lnTo>
                    <a:pt x="552" y="184"/>
                  </a:lnTo>
                  <a:cubicBezTo>
                    <a:pt x="632" y="184"/>
                    <a:pt x="707" y="209"/>
                    <a:pt x="767" y="254"/>
                  </a:cubicBezTo>
                  <a:lnTo>
                    <a:pt x="767" y="254"/>
                  </a:lnTo>
                  <a:cubicBezTo>
                    <a:pt x="859" y="321"/>
                    <a:pt x="919" y="429"/>
                    <a:pt x="919" y="551"/>
                  </a:cubicBezTo>
                  <a:lnTo>
                    <a:pt x="919" y="551"/>
                  </a:lnTo>
                  <a:cubicBezTo>
                    <a:pt x="919" y="591"/>
                    <a:pt x="913" y="629"/>
                    <a:pt x="901" y="665"/>
                  </a:cubicBezTo>
                  <a:lnTo>
                    <a:pt x="901" y="665"/>
                  </a:lnTo>
                  <a:cubicBezTo>
                    <a:pt x="853" y="812"/>
                    <a:pt x="715" y="919"/>
                    <a:pt x="552" y="919"/>
                  </a:cubicBezTo>
                  <a:lnTo>
                    <a:pt x="552" y="1102"/>
                  </a:lnTo>
                  <a:lnTo>
                    <a:pt x="552" y="1102"/>
                  </a:lnTo>
                  <a:cubicBezTo>
                    <a:pt x="797" y="1102"/>
                    <a:pt x="1004" y="943"/>
                    <a:pt x="1076" y="722"/>
                  </a:cubicBezTo>
                  <a:lnTo>
                    <a:pt x="1076" y="722"/>
                  </a:lnTo>
                  <a:cubicBezTo>
                    <a:pt x="1093" y="668"/>
                    <a:pt x="1103" y="611"/>
                    <a:pt x="1103" y="551"/>
                  </a:cubicBezTo>
                  <a:lnTo>
                    <a:pt x="1103" y="551"/>
                  </a:lnTo>
                  <a:cubicBezTo>
                    <a:pt x="1103" y="368"/>
                    <a:pt x="1013" y="205"/>
                    <a:pt x="875" y="10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6" name="Google Shape;156;p11"/>
            <p:cNvSpPr/>
            <p:nvPr/>
          </p:nvSpPr>
          <p:spPr>
            <a:xfrm>
              <a:off x="10978801" y="9198311"/>
              <a:ext cx="653658" cy="543802"/>
            </a:xfrm>
            <a:custGeom>
              <a:rect b="b" l="l" r="r" t="t"/>
              <a:pathLst>
                <a:path extrusionOk="0" h="438" w="526">
                  <a:moveTo>
                    <a:pt x="175" y="0"/>
                  </a:moveTo>
                  <a:lnTo>
                    <a:pt x="0" y="57"/>
                  </a:lnTo>
                  <a:lnTo>
                    <a:pt x="0" y="57"/>
                  </a:lnTo>
                  <a:cubicBezTo>
                    <a:pt x="72" y="278"/>
                    <a:pt x="279" y="437"/>
                    <a:pt x="525" y="437"/>
                  </a:cubicBezTo>
                  <a:lnTo>
                    <a:pt x="525" y="254"/>
                  </a:lnTo>
                  <a:lnTo>
                    <a:pt x="525" y="254"/>
                  </a:lnTo>
                  <a:cubicBezTo>
                    <a:pt x="361" y="254"/>
                    <a:pt x="222" y="147"/>
                    <a:pt x="175" y="0"/>
                  </a:cubicBezTo>
                </a:path>
              </a:pathLst>
            </a:custGeom>
            <a:solidFill>
              <a:srgbClr val="B788D7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grpSp>
        <p:nvGrpSpPr>
          <p:cNvPr id="157" name="Google Shape;157;p11"/>
          <p:cNvGrpSpPr/>
          <p:nvPr/>
        </p:nvGrpSpPr>
        <p:grpSpPr>
          <a:xfrm>
            <a:off x="21129751" y="8514415"/>
            <a:ext cx="1373235" cy="1378725"/>
            <a:chOff x="21129751" y="3754811"/>
            <a:chExt cx="1373235" cy="1378725"/>
          </a:xfrm>
        </p:grpSpPr>
        <p:sp>
          <p:nvSpPr>
            <p:cNvPr id="158" name="Google Shape;158;p11"/>
            <p:cNvSpPr/>
            <p:nvPr/>
          </p:nvSpPr>
          <p:spPr>
            <a:xfrm>
              <a:off x="21129751" y="3754811"/>
              <a:ext cx="1373235" cy="900842"/>
            </a:xfrm>
            <a:custGeom>
              <a:rect b="b" l="l" r="r" t="t"/>
              <a:pathLst>
                <a:path extrusionOk="0" h="723" w="1104">
                  <a:moveTo>
                    <a:pt x="875" y="106"/>
                  </a:moveTo>
                  <a:lnTo>
                    <a:pt x="875" y="106"/>
                  </a:lnTo>
                  <a:cubicBezTo>
                    <a:pt x="785" y="39"/>
                    <a:pt x="673" y="0"/>
                    <a:pt x="551" y="0"/>
                  </a:cubicBezTo>
                  <a:lnTo>
                    <a:pt x="551" y="0"/>
                  </a:lnTo>
                  <a:cubicBezTo>
                    <a:pt x="430" y="0"/>
                    <a:pt x="318" y="39"/>
                    <a:pt x="227" y="106"/>
                  </a:cubicBezTo>
                  <a:lnTo>
                    <a:pt x="227" y="106"/>
                  </a:lnTo>
                  <a:cubicBezTo>
                    <a:pt x="89" y="205"/>
                    <a:pt x="0" y="368"/>
                    <a:pt x="0" y="551"/>
                  </a:cubicBezTo>
                  <a:lnTo>
                    <a:pt x="0" y="551"/>
                  </a:lnTo>
                  <a:cubicBezTo>
                    <a:pt x="0" y="611"/>
                    <a:pt x="9" y="668"/>
                    <a:pt x="27" y="722"/>
                  </a:cubicBezTo>
                  <a:lnTo>
                    <a:pt x="202" y="665"/>
                  </a:lnTo>
                  <a:lnTo>
                    <a:pt x="202" y="665"/>
                  </a:lnTo>
                  <a:cubicBezTo>
                    <a:pt x="190" y="629"/>
                    <a:pt x="183" y="591"/>
                    <a:pt x="183" y="551"/>
                  </a:cubicBezTo>
                  <a:lnTo>
                    <a:pt x="183" y="551"/>
                  </a:lnTo>
                  <a:cubicBezTo>
                    <a:pt x="183" y="429"/>
                    <a:pt x="243" y="321"/>
                    <a:pt x="335" y="254"/>
                  </a:cubicBezTo>
                  <a:lnTo>
                    <a:pt x="335" y="254"/>
                  </a:lnTo>
                  <a:cubicBezTo>
                    <a:pt x="395" y="210"/>
                    <a:pt x="470" y="184"/>
                    <a:pt x="551" y="184"/>
                  </a:cubicBezTo>
                  <a:lnTo>
                    <a:pt x="551" y="184"/>
                  </a:lnTo>
                  <a:cubicBezTo>
                    <a:pt x="632" y="184"/>
                    <a:pt x="707" y="210"/>
                    <a:pt x="767" y="254"/>
                  </a:cubicBezTo>
                  <a:lnTo>
                    <a:pt x="767" y="254"/>
                  </a:lnTo>
                  <a:cubicBezTo>
                    <a:pt x="859" y="321"/>
                    <a:pt x="919" y="429"/>
                    <a:pt x="919" y="551"/>
                  </a:cubicBezTo>
                  <a:lnTo>
                    <a:pt x="919" y="551"/>
                  </a:lnTo>
                  <a:cubicBezTo>
                    <a:pt x="919" y="591"/>
                    <a:pt x="912" y="629"/>
                    <a:pt x="901" y="665"/>
                  </a:cubicBezTo>
                  <a:lnTo>
                    <a:pt x="1076" y="722"/>
                  </a:lnTo>
                  <a:lnTo>
                    <a:pt x="1076" y="722"/>
                  </a:lnTo>
                  <a:cubicBezTo>
                    <a:pt x="1093" y="668"/>
                    <a:pt x="1103" y="611"/>
                    <a:pt x="1103" y="551"/>
                  </a:cubicBezTo>
                  <a:lnTo>
                    <a:pt x="1103" y="551"/>
                  </a:lnTo>
                  <a:cubicBezTo>
                    <a:pt x="1103" y="368"/>
                    <a:pt x="1013" y="205"/>
                    <a:pt x="875" y="106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59" name="Google Shape;159;p11"/>
            <p:cNvSpPr/>
            <p:nvPr/>
          </p:nvSpPr>
          <p:spPr>
            <a:xfrm>
              <a:off x="21168200" y="4584242"/>
              <a:ext cx="1307318" cy="549294"/>
            </a:xfrm>
            <a:custGeom>
              <a:rect b="b" l="l" r="r" t="t"/>
              <a:pathLst>
                <a:path extrusionOk="0" h="439" w="1050">
                  <a:moveTo>
                    <a:pt x="874" y="0"/>
                  </a:moveTo>
                  <a:lnTo>
                    <a:pt x="874" y="0"/>
                  </a:lnTo>
                  <a:cubicBezTo>
                    <a:pt x="826" y="148"/>
                    <a:pt x="688" y="254"/>
                    <a:pt x="524" y="254"/>
                  </a:cubicBezTo>
                  <a:lnTo>
                    <a:pt x="524" y="254"/>
                  </a:lnTo>
                  <a:cubicBezTo>
                    <a:pt x="361" y="254"/>
                    <a:pt x="223" y="148"/>
                    <a:pt x="175" y="0"/>
                  </a:cubicBezTo>
                  <a:lnTo>
                    <a:pt x="0" y="57"/>
                  </a:lnTo>
                  <a:lnTo>
                    <a:pt x="0" y="57"/>
                  </a:lnTo>
                  <a:cubicBezTo>
                    <a:pt x="71" y="278"/>
                    <a:pt x="279" y="438"/>
                    <a:pt x="524" y="438"/>
                  </a:cubicBezTo>
                  <a:lnTo>
                    <a:pt x="524" y="438"/>
                  </a:lnTo>
                  <a:cubicBezTo>
                    <a:pt x="769" y="438"/>
                    <a:pt x="977" y="278"/>
                    <a:pt x="1049" y="57"/>
                  </a:cubicBezTo>
                  <a:lnTo>
                    <a:pt x="874" y="0"/>
                  </a:lnTo>
                </a:path>
              </a:pathLst>
            </a:custGeom>
            <a:solidFill>
              <a:srgbClr val="F4DB83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60" name="Google Shape;160;p11"/>
          <p:cNvSpPr/>
          <p:nvPr/>
        </p:nvSpPr>
        <p:spPr>
          <a:xfrm>
            <a:off x="4870660" y="5204949"/>
            <a:ext cx="16951213" cy="3433080"/>
          </a:xfrm>
          <a:custGeom>
            <a:rect b="b" l="l" r="r" t="t"/>
            <a:pathLst>
              <a:path extrusionOk="0" h="2756" w="13608">
                <a:moveTo>
                  <a:pt x="12229" y="0"/>
                </a:moveTo>
                <a:lnTo>
                  <a:pt x="12229" y="0"/>
                </a:lnTo>
                <a:cubicBezTo>
                  <a:pt x="12215" y="0"/>
                  <a:pt x="12200" y="0"/>
                  <a:pt x="12186" y="1"/>
                </a:cubicBezTo>
                <a:lnTo>
                  <a:pt x="12186" y="1"/>
                </a:lnTo>
                <a:cubicBezTo>
                  <a:pt x="12182" y="1"/>
                  <a:pt x="12180" y="1"/>
                  <a:pt x="12176" y="1"/>
                </a:cubicBezTo>
                <a:lnTo>
                  <a:pt x="12176" y="1"/>
                </a:lnTo>
                <a:cubicBezTo>
                  <a:pt x="12162" y="2"/>
                  <a:pt x="12148" y="2"/>
                  <a:pt x="12134" y="3"/>
                </a:cubicBezTo>
                <a:lnTo>
                  <a:pt x="12134" y="3"/>
                </a:lnTo>
                <a:cubicBezTo>
                  <a:pt x="12134" y="3"/>
                  <a:pt x="12134" y="3"/>
                  <a:pt x="12133" y="3"/>
                </a:cubicBezTo>
                <a:lnTo>
                  <a:pt x="12133" y="3"/>
                </a:lnTo>
                <a:cubicBezTo>
                  <a:pt x="12119" y="4"/>
                  <a:pt x="12106" y="5"/>
                  <a:pt x="12091" y="7"/>
                </a:cubicBezTo>
                <a:lnTo>
                  <a:pt x="12091" y="7"/>
                </a:lnTo>
                <a:cubicBezTo>
                  <a:pt x="12089" y="7"/>
                  <a:pt x="12085" y="8"/>
                  <a:pt x="12082" y="8"/>
                </a:cubicBezTo>
                <a:lnTo>
                  <a:pt x="12082" y="8"/>
                </a:lnTo>
                <a:cubicBezTo>
                  <a:pt x="12068" y="9"/>
                  <a:pt x="12054" y="10"/>
                  <a:pt x="12041" y="13"/>
                </a:cubicBezTo>
                <a:lnTo>
                  <a:pt x="12041" y="13"/>
                </a:lnTo>
                <a:lnTo>
                  <a:pt x="12041" y="13"/>
                </a:lnTo>
                <a:cubicBezTo>
                  <a:pt x="12027" y="15"/>
                  <a:pt x="12013" y="17"/>
                  <a:pt x="11998" y="19"/>
                </a:cubicBezTo>
                <a:lnTo>
                  <a:pt x="11998" y="19"/>
                </a:lnTo>
                <a:cubicBezTo>
                  <a:pt x="11996" y="20"/>
                  <a:pt x="11994" y="20"/>
                  <a:pt x="11991" y="20"/>
                </a:cubicBezTo>
                <a:lnTo>
                  <a:pt x="11991" y="20"/>
                </a:lnTo>
                <a:cubicBezTo>
                  <a:pt x="11963" y="25"/>
                  <a:pt x="11935" y="31"/>
                  <a:pt x="11907" y="38"/>
                </a:cubicBezTo>
                <a:lnTo>
                  <a:pt x="11907" y="38"/>
                </a:lnTo>
                <a:cubicBezTo>
                  <a:pt x="11906" y="38"/>
                  <a:pt x="11904" y="39"/>
                  <a:pt x="11902" y="39"/>
                </a:cubicBezTo>
                <a:lnTo>
                  <a:pt x="11902" y="39"/>
                </a:lnTo>
                <a:cubicBezTo>
                  <a:pt x="11873" y="46"/>
                  <a:pt x="11846" y="54"/>
                  <a:pt x="11818" y="62"/>
                </a:cubicBezTo>
                <a:lnTo>
                  <a:pt x="11818" y="62"/>
                </a:lnTo>
                <a:cubicBezTo>
                  <a:pt x="11817" y="62"/>
                  <a:pt x="11816" y="63"/>
                  <a:pt x="11815" y="63"/>
                </a:cubicBezTo>
                <a:lnTo>
                  <a:pt x="11815" y="63"/>
                </a:lnTo>
                <a:cubicBezTo>
                  <a:pt x="11786" y="72"/>
                  <a:pt x="11758" y="82"/>
                  <a:pt x="11731" y="93"/>
                </a:cubicBezTo>
                <a:lnTo>
                  <a:pt x="11731" y="93"/>
                </a:lnTo>
                <a:cubicBezTo>
                  <a:pt x="11731" y="93"/>
                  <a:pt x="11731" y="93"/>
                  <a:pt x="11730" y="93"/>
                </a:cubicBezTo>
                <a:lnTo>
                  <a:pt x="11730" y="93"/>
                </a:lnTo>
                <a:cubicBezTo>
                  <a:pt x="11611" y="140"/>
                  <a:pt x="11499" y="202"/>
                  <a:pt x="11399" y="279"/>
                </a:cubicBezTo>
                <a:lnTo>
                  <a:pt x="11399" y="279"/>
                </a:lnTo>
                <a:cubicBezTo>
                  <a:pt x="11398" y="279"/>
                  <a:pt x="11398" y="279"/>
                  <a:pt x="11397" y="279"/>
                </a:cubicBezTo>
                <a:lnTo>
                  <a:pt x="11397" y="279"/>
                </a:lnTo>
                <a:cubicBezTo>
                  <a:pt x="11243" y="367"/>
                  <a:pt x="11064" y="417"/>
                  <a:pt x="10873" y="417"/>
                </a:cubicBezTo>
                <a:lnTo>
                  <a:pt x="10873" y="417"/>
                </a:lnTo>
                <a:cubicBezTo>
                  <a:pt x="10681" y="417"/>
                  <a:pt x="10500" y="366"/>
                  <a:pt x="10344" y="276"/>
                </a:cubicBezTo>
                <a:lnTo>
                  <a:pt x="10344" y="276"/>
                </a:lnTo>
                <a:cubicBezTo>
                  <a:pt x="10343" y="275"/>
                  <a:pt x="10342" y="275"/>
                  <a:pt x="10341" y="274"/>
                </a:cubicBezTo>
                <a:lnTo>
                  <a:pt x="10341" y="274"/>
                </a:lnTo>
                <a:cubicBezTo>
                  <a:pt x="10332" y="267"/>
                  <a:pt x="10323" y="261"/>
                  <a:pt x="10315" y="255"/>
                </a:cubicBezTo>
                <a:lnTo>
                  <a:pt x="10315" y="255"/>
                </a:lnTo>
                <a:cubicBezTo>
                  <a:pt x="10314" y="255"/>
                  <a:pt x="10314" y="255"/>
                  <a:pt x="10314" y="254"/>
                </a:cubicBezTo>
                <a:lnTo>
                  <a:pt x="10314" y="254"/>
                </a:lnTo>
                <a:cubicBezTo>
                  <a:pt x="10295" y="240"/>
                  <a:pt x="10275" y="227"/>
                  <a:pt x="10254" y="214"/>
                </a:cubicBezTo>
                <a:lnTo>
                  <a:pt x="10254" y="214"/>
                </a:lnTo>
                <a:lnTo>
                  <a:pt x="10254" y="214"/>
                </a:lnTo>
                <a:lnTo>
                  <a:pt x="10254" y="214"/>
                </a:lnTo>
                <a:cubicBezTo>
                  <a:pt x="10193" y="175"/>
                  <a:pt x="10129" y="141"/>
                  <a:pt x="10062" y="112"/>
                </a:cubicBezTo>
                <a:lnTo>
                  <a:pt x="10062" y="112"/>
                </a:lnTo>
                <a:lnTo>
                  <a:pt x="10062" y="112"/>
                </a:lnTo>
                <a:lnTo>
                  <a:pt x="10062" y="112"/>
                </a:lnTo>
                <a:cubicBezTo>
                  <a:pt x="10034" y="101"/>
                  <a:pt x="10006" y="89"/>
                  <a:pt x="9977" y="79"/>
                </a:cubicBezTo>
                <a:lnTo>
                  <a:pt x="9977" y="79"/>
                </a:lnTo>
                <a:cubicBezTo>
                  <a:pt x="9977" y="79"/>
                  <a:pt x="9977" y="78"/>
                  <a:pt x="9976" y="78"/>
                </a:cubicBezTo>
                <a:lnTo>
                  <a:pt x="9976" y="78"/>
                </a:lnTo>
                <a:cubicBezTo>
                  <a:pt x="9962" y="73"/>
                  <a:pt x="9948" y="69"/>
                  <a:pt x="9934" y="65"/>
                </a:cubicBezTo>
                <a:lnTo>
                  <a:pt x="9934" y="65"/>
                </a:lnTo>
                <a:cubicBezTo>
                  <a:pt x="9933" y="65"/>
                  <a:pt x="9932" y="64"/>
                  <a:pt x="9931" y="64"/>
                </a:cubicBezTo>
                <a:lnTo>
                  <a:pt x="9931" y="64"/>
                </a:lnTo>
                <a:cubicBezTo>
                  <a:pt x="9918" y="60"/>
                  <a:pt x="9904" y="55"/>
                  <a:pt x="9890" y="52"/>
                </a:cubicBezTo>
                <a:lnTo>
                  <a:pt x="9890" y="52"/>
                </a:lnTo>
                <a:cubicBezTo>
                  <a:pt x="9890" y="51"/>
                  <a:pt x="9889" y="51"/>
                  <a:pt x="9888" y="51"/>
                </a:cubicBezTo>
                <a:lnTo>
                  <a:pt x="9888" y="51"/>
                </a:lnTo>
                <a:cubicBezTo>
                  <a:pt x="9874" y="47"/>
                  <a:pt x="9861" y="43"/>
                  <a:pt x="9846" y="40"/>
                </a:cubicBezTo>
                <a:lnTo>
                  <a:pt x="9846" y="40"/>
                </a:lnTo>
                <a:cubicBezTo>
                  <a:pt x="9845" y="39"/>
                  <a:pt x="9843" y="39"/>
                  <a:pt x="9841" y="39"/>
                </a:cubicBezTo>
                <a:lnTo>
                  <a:pt x="9841" y="39"/>
                </a:lnTo>
                <a:cubicBezTo>
                  <a:pt x="9827" y="35"/>
                  <a:pt x="9815" y="32"/>
                  <a:pt x="9801" y="30"/>
                </a:cubicBezTo>
                <a:lnTo>
                  <a:pt x="9801" y="30"/>
                </a:lnTo>
                <a:cubicBezTo>
                  <a:pt x="9800" y="30"/>
                  <a:pt x="9799" y="29"/>
                  <a:pt x="9798" y="29"/>
                </a:cubicBezTo>
                <a:lnTo>
                  <a:pt x="9798" y="29"/>
                </a:lnTo>
                <a:cubicBezTo>
                  <a:pt x="9784" y="26"/>
                  <a:pt x="9770" y="23"/>
                  <a:pt x="9756" y="21"/>
                </a:cubicBezTo>
                <a:lnTo>
                  <a:pt x="9756" y="21"/>
                </a:lnTo>
                <a:cubicBezTo>
                  <a:pt x="9753" y="20"/>
                  <a:pt x="9751" y="20"/>
                  <a:pt x="9748" y="20"/>
                </a:cubicBezTo>
                <a:lnTo>
                  <a:pt x="9748" y="20"/>
                </a:lnTo>
                <a:cubicBezTo>
                  <a:pt x="9736" y="17"/>
                  <a:pt x="9722" y="15"/>
                  <a:pt x="9709" y="14"/>
                </a:cubicBezTo>
                <a:lnTo>
                  <a:pt x="9709" y="14"/>
                </a:lnTo>
                <a:cubicBezTo>
                  <a:pt x="9708" y="13"/>
                  <a:pt x="9707" y="13"/>
                  <a:pt x="9706" y="13"/>
                </a:cubicBezTo>
                <a:lnTo>
                  <a:pt x="9706" y="13"/>
                </a:lnTo>
                <a:cubicBezTo>
                  <a:pt x="9692" y="11"/>
                  <a:pt x="9678" y="9"/>
                  <a:pt x="9664" y="8"/>
                </a:cubicBezTo>
                <a:lnTo>
                  <a:pt x="9664" y="8"/>
                </a:lnTo>
                <a:cubicBezTo>
                  <a:pt x="9661" y="8"/>
                  <a:pt x="9657" y="7"/>
                  <a:pt x="9654" y="7"/>
                </a:cubicBezTo>
                <a:lnTo>
                  <a:pt x="9654" y="7"/>
                </a:lnTo>
                <a:cubicBezTo>
                  <a:pt x="9641" y="6"/>
                  <a:pt x="9627" y="4"/>
                  <a:pt x="9614" y="3"/>
                </a:cubicBezTo>
                <a:lnTo>
                  <a:pt x="9614" y="3"/>
                </a:lnTo>
                <a:cubicBezTo>
                  <a:pt x="9614" y="3"/>
                  <a:pt x="9613" y="3"/>
                  <a:pt x="9611" y="3"/>
                </a:cubicBezTo>
                <a:lnTo>
                  <a:pt x="9611" y="3"/>
                </a:lnTo>
                <a:cubicBezTo>
                  <a:pt x="9598" y="2"/>
                  <a:pt x="9583" y="2"/>
                  <a:pt x="9569" y="1"/>
                </a:cubicBezTo>
                <a:lnTo>
                  <a:pt x="9569" y="1"/>
                </a:lnTo>
                <a:cubicBezTo>
                  <a:pt x="9566" y="1"/>
                  <a:pt x="9563" y="1"/>
                  <a:pt x="9559" y="1"/>
                </a:cubicBezTo>
                <a:lnTo>
                  <a:pt x="9559" y="1"/>
                </a:lnTo>
                <a:cubicBezTo>
                  <a:pt x="9545" y="0"/>
                  <a:pt x="9531" y="0"/>
                  <a:pt x="9516" y="0"/>
                </a:cubicBezTo>
                <a:lnTo>
                  <a:pt x="9516" y="0"/>
                </a:lnTo>
                <a:cubicBezTo>
                  <a:pt x="9502" y="0"/>
                  <a:pt x="9488" y="0"/>
                  <a:pt x="9473" y="1"/>
                </a:cubicBezTo>
                <a:lnTo>
                  <a:pt x="9473" y="1"/>
                </a:lnTo>
                <a:cubicBezTo>
                  <a:pt x="9470" y="1"/>
                  <a:pt x="9467" y="1"/>
                  <a:pt x="9463" y="1"/>
                </a:cubicBezTo>
                <a:lnTo>
                  <a:pt x="9463" y="1"/>
                </a:lnTo>
                <a:cubicBezTo>
                  <a:pt x="9449" y="2"/>
                  <a:pt x="9435" y="2"/>
                  <a:pt x="9421" y="3"/>
                </a:cubicBezTo>
                <a:lnTo>
                  <a:pt x="9421" y="3"/>
                </a:lnTo>
                <a:cubicBezTo>
                  <a:pt x="9420" y="3"/>
                  <a:pt x="9419" y="3"/>
                  <a:pt x="9418" y="3"/>
                </a:cubicBezTo>
                <a:lnTo>
                  <a:pt x="9418" y="3"/>
                </a:lnTo>
                <a:cubicBezTo>
                  <a:pt x="9405" y="4"/>
                  <a:pt x="9391" y="6"/>
                  <a:pt x="9378" y="7"/>
                </a:cubicBezTo>
                <a:lnTo>
                  <a:pt x="9378" y="7"/>
                </a:lnTo>
                <a:cubicBezTo>
                  <a:pt x="9375" y="7"/>
                  <a:pt x="9372" y="8"/>
                  <a:pt x="9369" y="8"/>
                </a:cubicBezTo>
                <a:lnTo>
                  <a:pt x="9369" y="8"/>
                </a:lnTo>
                <a:cubicBezTo>
                  <a:pt x="9355" y="9"/>
                  <a:pt x="9341" y="11"/>
                  <a:pt x="9327" y="13"/>
                </a:cubicBezTo>
                <a:lnTo>
                  <a:pt x="9327" y="13"/>
                </a:lnTo>
                <a:cubicBezTo>
                  <a:pt x="9325" y="13"/>
                  <a:pt x="9324" y="13"/>
                  <a:pt x="9323" y="14"/>
                </a:cubicBezTo>
                <a:lnTo>
                  <a:pt x="9323" y="14"/>
                </a:lnTo>
                <a:cubicBezTo>
                  <a:pt x="9310" y="15"/>
                  <a:pt x="9297" y="17"/>
                  <a:pt x="9284" y="20"/>
                </a:cubicBezTo>
                <a:lnTo>
                  <a:pt x="9284" y="20"/>
                </a:lnTo>
                <a:cubicBezTo>
                  <a:pt x="9281" y="20"/>
                  <a:pt x="9279" y="20"/>
                  <a:pt x="9276" y="21"/>
                </a:cubicBezTo>
                <a:lnTo>
                  <a:pt x="9276" y="21"/>
                </a:lnTo>
                <a:cubicBezTo>
                  <a:pt x="9262" y="23"/>
                  <a:pt x="9248" y="26"/>
                  <a:pt x="9234" y="29"/>
                </a:cubicBezTo>
                <a:lnTo>
                  <a:pt x="9234" y="29"/>
                </a:lnTo>
                <a:cubicBezTo>
                  <a:pt x="9234" y="29"/>
                  <a:pt x="9232" y="30"/>
                  <a:pt x="9231" y="30"/>
                </a:cubicBezTo>
                <a:lnTo>
                  <a:pt x="9231" y="30"/>
                </a:lnTo>
                <a:cubicBezTo>
                  <a:pt x="9218" y="32"/>
                  <a:pt x="9205" y="35"/>
                  <a:pt x="9191" y="39"/>
                </a:cubicBezTo>
                <a:lnTo>
                  <a:pt x="9191" y="39"/>
                </a:lnTo>
                <a:cubicBezTo>
                  <a:pt x="9190" y="39"/>
                  <a:pt x="9188" y="39"/>
                  <a:pt x="9186" y="40"/>
                </a:cubicBezTo>
                <a:lnTo>
                  <a:pt x="9186" y="40"/>
                </a:lnTo>
                <a:cubicBezTo>
                  <a:pt x="9172" y="43"/>
                  <a:pt x="9158" y="47"/>
                  <a:pt x="9144" y="51"/>
                </a:cubicBezTo>
                <a:lnTo>
                  <a:pt x="9144" y="51"/>
                </a:lnTo>
                <a:cubicBezTo>
                  <a:pt x="9143" y="51"/>
                  <a:pt x="9143" y="51"/>
                  <a:pt x="9142" y="52"/>
                </a:cubicBezTo>
                <a:lnTo>
                  <a:pt x="9142" y="52"/>
                </a:lnTo>
                <a:cubicBezTo>
                  <a:pt x="9128" y="55"/>
                  <a:pt x="9114" y="60"/>
                  <a:pt x="9101" y="64"/>
                </a:cubicBezTo>
                <a:lnTo>
                  <a:pt x="9101" y="64"/>
                </a:lnTo>
                <a:cubicBezTo>
                  <a:pt x="9100" y="64"/>
                  <a:pt x="9099" y="65"/>
                  <a:pt x="9098" y="65"/>
                </a:cubicBezTo>
                <a:lnTo>
                  <a:pt x="9098" y="65"/>
                </a:lnTo>
                <a:cubicBezTo>
                  <a:pt x="9084" y="69"/>
                  <a:pt x="9070" y="73"/>
                  <a:pt x="9056" y="78"/>
                </a:cubicBezTo>
                <a:lnTo>
                  <a:pt x="9056" y="78"/>
                </a:lnTo>
                <a:lnTo>
                  <a:pt x="9055" y="79"/>
                </a:lnTo>
                <a:lnTo>
                  <a:pt x="9055" y="79"/>
                </a:lnTo>
                <a:cubicBezTo>
                  <a:pt x="9026" y="89"/>
                  <a:pt x="8998" y="101"/>
                  <a:pt x="8971" y="112"/>
                </a:cubicBezTo>
                <a:lnTo>
                  <a:pt x="8971" y="112"/>
                </a:lnTo>
                <a:lnTo>
                  <a:pt x="8971" y="112"/>
                </a:lnTo>
                <a:lnTo>
                  <a:pt x="8971" y="112"/>
                </a:lnTo>
                <a:cubicBezTo>
                  <a:pt x="8903" y="141"/>
                  <a:pt x="8840" y="175"/>
                  <a:pt x="8778" y="214"/>
                </a:cubicBezTo>
                <a:lnTo>
                  <a:pt x="8778" y="214"/>
                </a:lnTo>
                <a:lnTo>
                  <a:pt x="8778" y="214"/>
                </a:lnTo>
                <a:lnTo>
                  <a:pt x="8778" y="214"/>
                </a:lnTo>
                <a:cubicBezTo>
                  <a:pt x="8758" y="227"/>
                  <a:pt x="8738" y="240"/>
                  <a:pt x="8718" y="255"/>
                </a:cubicBezTo>
                <a:lnTo>
                  <a:pt x="8718" y="255"/>
                </a:lnTo>
                <a:lnTo>
                  <a:pt x="8718" y="255"/>
                </a:lnTo>
                <a:lnTo>
                  <a:pt x="8718" y="255"/>
                </a:lnTo>
                <a:cubicBezTo>
                  <a:pt x="8709" y="261"/>
                  <a:pt x="8700" y="267"/>
                  <a:pt x="8691" y="274"/>
                </a:cubicBezTo>
                <a:lnTo>
                  <a:pt x="8691" y="274"/>
                </a:lnTo>
                <a:cubicBezTo>
                  <a:pt x="8691" y="275"/>
                  <a:pt x="8689" y="275"/>
                  <a:pt x="8689" y="276"/>
                </a:cubicBezTo>
                <a:lnTo>
                  <a:pt x="8689" y="276"/>
                </a:lnTo>
                <a:cubicBezTo>
                  <a:pt x="8533" y="366"/>
                  <a:pt x="8352" y="417"/>
                  <a:pt x="8159" y="417"/>
                </a:cubicBezTo>
                <a:lnTo>
                  <a:pt x="8159" y="417"/>
                </a:lnTo>
                <a:cubicBezTo>
                  <a:pt x="7968" y="417"/>
                  <a:pt x="7790" y="367"/>
                  <a:pt x="7635" y="279"/>
                </a:cubicBezTo>
                <a:lnTo>
                  <a:pt x="7635" y="279"/>
                </a:lnTo>
                <a:lnTo>
                  <a:pt x="7634" y="279"/>
                </a:lnTo>
                <a:lnTo>
                  <a:pt x="7634" y="279"/>
                </a:lnTo>
                <a:cubicBezTo>
                  <a:pt x="7533" y="202"/>
                  <a:pt x="7422" y="140"/>
                  <a:pt x="7302" y="93"/>
                </a:cubicBezTo>
                <a:lnTo>
                  <a:pt x="7302" y="93"/>
                </a:lnTo>
                <a:lnTo>
                  <a:pt x="7302" y="93"/>
                </a:lnTo>
                <a:lnTo>
                  <a:pt x="7302" y="93"/>
                </a:lnTo>
                <a:cubicBezTo>
                  <a:pt x="7274" y="82"/>
                  <a:pt x="7246" y="72"/>
                  <a:pt x="7217" y="63"/>
                </a:cubicBezTo>
                <a:lnTo>
                  <a:pt x="7217" y="63"/>
                </a:lnTo>
                <a:lnTo>
                  <a:pt x="7215" y="62"/>
                </a:lnTo>
                <a:lnTo>
                  <a:pt x="7215" y="62"/>
                </a:lnTo>
                <a:cubicBezTo>
                  <a:pt x="7187" y="54"/>
                  <a:pt x="7159" y="46"/>
                  <a:pt x="7130" y="39"/>
                </a:cubicBezTo>
                <a:lnTo>
                  <a:pt x="7130" y="39"/>
                </a:lnTo>
                <a:cubicBezTo>
                  <a:pt x="7129" y="39"/>
                  <a:pt x="7127" y="38"/>
                  <a:pt x="7125" y="38"/>
                </a:cubicBezTo>
                <a:lnTo>
                  <a:pt x="7125" y="38"/>
                </a:lnTo>
                <a:cubicBezTo>
                  <a:pt x="7097" y="31"/>
                  <a:pt x="7070" y="25"/>
                  <a:pt x="7042" y="20"/>
                </a:cubicBezTo>
                <a:lnTo>
                  <a:pt x="7042" y="20"/>
                </a:lnTo>
                <a:cubicBezTo>
                  <a:pt x="7040" y="20"/>
                  <a:pt x="7037" y="20"/>
                  <a:pt x="7035" y="19"/>
                </a:cubicBezTo>
                <a:lnTo>
                  <a:pt x="7035" y="19"/>
                </a:lnTo>
                <a:cubicBezTo>
                  <a:pt x="7021" y="17"/>
                  <a:pt x="7007" y="15"/>
                  <a:pt x="6993" y="13"/>
                </a:cubicBezTo>
                <a:lnTo>
                  <a:pt x="6993" y="13"/>
                </a:lnTo>
                <a:lnTo>
                  <a:pt x="6993" y="13"/>
                </a:lnTo>
                <a:cubicBezTo>
                  <a:pt x="6979" y="10"/>
                  <a:pt x="6965" y="9"/>
                  <a:pt x="6951" y="8"/>
                </a:cubicBezTo>
                <a:lnTo>
                  <a:pt x="6951" y="8"/>
                </a:lnTo>
                <a:cubicBezTo>
                  <a:pt x="6948" y="8"/>
                  <a:pt x="6945" y="7"/>
                  <a:pt x="6942" y="7"/>
                </a:cubicBezTo>
                <a:lnTo>
                  <a:pt x="6942" y="7"/>
                </a:lnTo>
                <a:cubicBezTo>
                  <a:pt x="6928" y="5"/>
                  <a:pt x="6914" y="4"/>
                  <a:pt x="6900" y="3"/>
                </a:cubicBezTo>
                <a:lnTo>
                  <a:pt x="6900" y="3"/>
                </a:lnTo>
                <a:lnTo>
                  <a:pt x="6900" y="3"/>
                </a:lnTo>
                <a:lnTo>
                  <a:pt x="6900" y="3"/>
                </a:lnTo>
                <a:cubicBezTo>
                  <a:pt x="6886" y="2"/>
                  <a:pt x="6872" y="2"/>
                  <a:pt x="6857" y="1"/>
                </a:cubicBezTo>
                <a:lnTo>
                  <a:pt x="6857" y="1"/>
                </a:lnTo>
                <a:cubicBezTo>
                  <a:pt x="6854" y="1"/>
                  <a:pt x="6851" y="1"/>
                  <a:pt x="6847" y="1"/>
                </a:cubicBezTo>
                <a:lnTo>
                  <a:pt x="6847" y="1"/>
                </a:lnTo>
                <a:cubicBezTo>
                  <a:pt x="6833" y="0"/>
                  <a:pt x="6819" y="0"/>
                  <a:pt x="6804" y="0"/>
                </a:cubicBezTo>
                <a:lnTo>
                  <a:pt x="6804" y="0"/>
                </a:lnTo>
                <a:cubicBezTo>
                  <a:pt x="6789" y="0"/>
                  <a:pt x="6773" y="0"/>
                  <a:pt x="6758" y="1"/>
                </a:cubicBezTo>
                <a:lnTo>
                  <a:pt x="6758" y="1"/>
                </a:lnTo>
                <a:cubicBezTo>
                  <a:pt x="6755" y="1"/>
                  <a:pt x="6752" y="1"/>
                  <a:pt x="6749" y="1"/>
                </a:cubicBezTo>
                <a:lnTo>
                  <a:pt x="6749" y="1"/>
                </a:lnTo>
                <a:cubicBezTo>
                  <a:pt x="6734" y="2"/>
                  <a:pt x="6718" y="3"/>
                  <a:pt x="6704" y="4"/>
                </a:cubicBezTo>
                <a:lnTo>
                  <a:pt x="6704" y="4"/>
                </a:lnTo>
                <a:cubicBezTo>
                  <a:pt x="6701" y="4"/>
                  <a:pt x="6699" y="4"/>
                  <a:pt x="6696" y="4"/>
                </a:cubicBezTo>
                <a:lnTo>
                  <a:pt x="6696" y="4"/>
                </a:lnTo>
                <a:cubicBezTo>
                  <a:pt x="6681" y="5"/>
                  <a:pt x="6666" y="7"/>
                  <a:pt x="6651" y="8"/>
                </a:cubicBezTo>
                <a:lnTo>
                  <a:pt x="6651" y="8"/>
                </a:lnTo>
                <a:cubicBezTo>
                  <a:pt x="6651" y="8"/>
                  <a:pt x="6650" y="9"/>
                  <a:pt x="6649" y="9"/>
                </a:cubicBezTo>
                <a:lnTo>
                  <a:pt x="6649" y="9"/>
                </a:lnTo>
                <a:cubicBezTo>
                  <a:pt x="6634" y="10"/>
                  <a:pt x="6619" y="13"/>
                  <a:pt x="6604" y="14"/>
                </a:cubicBezTo>
                <a:lnTo>
                  <a:pt x="6604" y="14"/>
                </a:lnTo>
                <a:cubicBezTo>
                  <a:pt x="6601" y="15"/>
                  <a:pt x="6599" y="15"/>
                  <a:pt x="6596" y="15"/>
                </a:cubicBezTo>
                <a:lnTo>
                  <a:pt x="6596" y="15"/>
                </a:lnTo>
                <a:cubicBezTo>
                  <a:pt x="6581" y="18"/>
                  <a:pt x="6566" y="20"/>
                  <a:pt x="6552" y="23"/>
                </a:cubicBezTo>
                <a:lnTo>
                  <a:pt x="6552" y="23"/>
                </a:lnTo>
                <a:cubicBezTo>
                  <a:pt x="6550" y="23"/>
                  <a:pt x="6548" y="24"/>
                  <a:pt x="6547" y="24"/>
                </a:cubicBezTo>
                <a:lnTo>
                  <a:pt x="6547" y="24"/>
                </a:lnTo>
                <a:cubicBezTo>
                  <a:pt x="6532" y="27"/>
                  <a:pt x="6516" y="30"/>
                  <a:pt x="6502" y="33"/>
                </a:cubicBezTo>
                <a:lnTo>
                  <a:pt x="6502" y="33"/>
                </a:lnTo>
                <a:cubicBezTo>
                  <a:pt x="6501" y="33"/>
                  <a:pt x="6501" y="34"/>
                  <a:pt x="6500" y="34"/>
                </a:cubicBezTo>
                <a:lnTo>
                  <a:pt x="6500" y="34"/>
                </a:lnTo>
                <a:cubicBezTo>
                  <a:pt x="6485" y="37"/>
                  <a:pt x="6470" y="41"/>
                  <a:pt x="6454" y="45"/>
                </a:cubicBezTo>
                <a:lnTo>
                  <a:pt x="6454" y="45"/>
                </a:lnTo>
                <a:cubicBezTo>
                  <a:pt x="6453" y="45"/>
                  <a:pt x="6451" y="45"/>
                  <a:pt x="6449" y="46"/>
                </a:cubicBezTo>
                <a:lnTo>
                  <a:pt x="6449" y="46"/>
                </a:lnTo>
                <a:cubicBezTo>
                  <a:pt x="6402" y="59"/>
                  <a:pt x="6356" y="73"/>
                  <a:pt x="6311" y="91"/>
                </a:cubicBezTo>
                <a:lnTo>
                  <a:pt x="6311" y="91"/>
                </a:lnTo>
                <a:cubicBezTo>
                  <a:pt x="6311" y="91"/>
                  <a:pt x="6310" y="91"/>
                  <a:pt x="6309" y="91"/>
                </a:cubicBezTo>
                <a:lnTo>
                  <a:pt x="6309" y="91"/>
                </a:lnTo>
                <a:cubicBezTo>
                  <a:pt x="6209" y="130"/>
                  <a:pt x="6114" y="181"/>
                  <a:pt x="6026" y="241"/>
                </a:cubicBezTo>
                <a:lnTo>
                  <a:pt x="6026" y="241"/>
                </a:lnTo>
                <a:cubicBezTo>
                  <a:pt x="5859" y="349"/>
                  <a:pt x="5661" y="412"/>
                  <a:pt x="5448" y="412"/>
                </a:cubicBezTo>
                <a:lnTo>
                  <a:pt x="5448" y="412"/>
                </a:lnTo>
                <a:cubicBezTo>
                  <a:pt x="5235" y="412"/>
                  <a:pt x="5036" y="349"/>
                  <a:pt x="4870" y="240"/>
                </a:cubicBezTo>
                <a:lnTo>
                  <a:pt x="4870" y="240"/>
                </a:lnTo>
                <a:cubicBezTo>
                  <a:pt x="4782" y="181"/>
                  <a:pt x="4688" y="130"/>
                  <a:pt x="4587" y="92"/>
                </a:cubicBezTo>
                <a:lnTo>
                  <a:pt x="4586" y="91"/>
                </a:lnTo>
                <a:lnTo>
                  <a:pt x="4586" y="91"/>
                </a:lnTo>
                <a:cubicBezTo>
                  <a:pt x="4555" y="79"/>
                  <a:pt x="4524" y="69"/>
                  <a:pt x="4493" y="60"/>
                </a:cubicBezTo>
                <a:lnTo>
                  <a:pt x="4493" y="60"/>
                </a:lnTo>
                <a:lnTo>
                  <a:pt x="4493" y="59"/>
                </a:lnTo>
                <a:lnTo>
                  <a:pt x="4493" y="59"/>
                </a:lnTo>
                <a:cubicBezTo>
                  <a:pt x="4478" y="55"/>
                  <a:pt x="4462" y="50"/>
                  <a:pt x="4447" y="46"/>
                </a:cubicBezTo>
                <a:lnTo>
                  <a:pt x="4447" y="46"/>
                </a:lnTo>
                <a:cubicBezTo>
                  <a:pt x="4445" y="46"/>
                  <a:pt x="4444" y="45"/>
                  <a:pt x="4442" y="45"/>
                </a:cubicBezTo>
                <a:lnTo>
                  <a:pt x="4442" y="45"/>
                </a:lnTo>
                <a:cubicBezTo>
                  <a:pt x="4427" y="41"/>
                  <a:pt x="4412" y="37"/>
                  <a:pt x="4397" y="34"/>
                </a:cubicBezTo>
                <a:lnTo>
                  <a:pt x="4397" y="34"/>
                </a:lnTo>
                <a:cubicBezTo>
                  <a:pt x="4396" y="34"/>
                  <a:pt x="4396" y="34"/>
                  <a:pt x="4395" y="33"/>
                </a:cubicBezTo>
                <a:lnTo>
                  <a:pt x="4395" y="33"/>
                </a:lnTo>
                <a:cubicBezTo>
                  <a:pt x="4381" y="30"/>
                  <a:pt x="4365" y="27"/>
                  <a:pt x="4350" y="24"/>
                </a:cubicBezTo>
                <a:lnTo>
                  <a:pt x="4350" y="24"/>
                </a:lnTo>
                <a:cubicBezTo>
                  <a:pt x="4348" y="24"/>
                  <a:pt x="4347" y="23"/>
                  <a:pt x="4345" y="23"/>
                </a:cubicBezTo>
                <a:lnTo>
                  <a:pt x="4345" y="23"/>
                </a:lnTo>
                <a:cubicBezTo>
                  <a:pt x="4330" y="20"/>
                  <a:pt x="4315" y="18"/>
                  <a:pt x="4300" y="15"/>
                </a:cubicBezTo>
                <a:lnTo>
                  <a:pt x="4300" y="15"/>
                </a:lnTo>
                <a:cubicBezTo>
                  <a:pt x="4298" y="15"/>
                  <a:pt x="4295" y="15"/>
                  <a:pt x="4293" y="14"/>
                </a:cubicBezTo>
                <a:lnTo>
                  <a:pt x="4293" y="14"/>
                </a:lnTo>
                <a:cubicBezTo>
                  <a:pt x="4277" y="13"/>
                  <a:pt x="4262" y="10"/>
                  <a:pt x="4247" y="9"/>
                </a:cubicBezTo>
                <a:lnTo>
                  <a:pt x="4247" y="9"/>
                </a:lnTo>
                <a:cubicBezTo>
                  <a:pt x="4246" y="9"/>
                  <a:pt x="4246" y="9"/>
                  <a:pt x="4245" y="8"/>
                </a:cubicBezTo>
                <a:lnTo>
                  <a:pt x="4245" y="8"/>
                </a:lnTo>
                <a:cubicBezTo>
                  <a:pt x="4230" y="7"/>
                  <a:pt x="4215" y="6"/>
                  <a:pt x="4200" y="4"/>
                </a:cubicBezTo>
                <a:lnTo>
                  <a:pt x="4200" y="4"/>
                </a:lnTo>
                <a:cubicBezTo>
                  <a:pt x="4198" y="4"/>
                  <a:pt x="4195" y="4"/>
                  <a:pt x="4192" y="4"/>
                </a:cubicBezTo>
                <a:lnTo>
                  <a:pt x="4192" y="4"/>
                </a:lnTo>
                <a:cubicBezTo>
                  <a:pt x="4178" y="3"/>
                  <a:pt x="4163" y="2"/>
                  <a:pt x="4148" y="1"/>
                </a:cubicBezTo>
                <a:lnTo>
                  <a:pt x="4148" y="1"/>
                </a:lnTo>
                <a:cubicBezTo>
                  <a:pt x="4145" y="1"/>
                  <a:pt x="4141" y="1"/>
                  <a:pt x="4138" y="1"/>
                </a:cubicBezTo>
                <a:lnTo>
                  <a:pt x="4138" y="1"/>
                </a:lnTo>
                <a:cubicBezTo>
                  <a:pt x="4123" y="0"/>
                  <a:pt x="4107" y="0"/>
                  <a:pt x="4092" y="0"/>
                </a:cubicBezTo>
                <a:lnTo>
                  <a:pt x="4092" y="0"/>
                </a:lnTo>
                <a:cubicBezTo>
                  <a:pt x="4078" y="0"/>
                  <a:pt x="4064" y="0"/>
                  <a:pt x="4050" y="1"/>
                </a:cubicBezTo>
                <a:lnTo>
                  <a:pt x="4050" y="1"/>
                </a:lnTo>
                <a:cubicBezTo>
                  <a:pt x="4047" y="1"/>
                  <a:pt x="4044" y="1"/>
                  <a:pt x="4040" y="1"/>
                </a:cubicBezTo>
                <a:lnTo>
                  <a:pt x="4040" y="1"/>
                </a:lnTo>
                <a:cubicBezTo>
                  <a:pt x="4027" y="2"/>
                  <a:pt x="4015" y="2"/>
                  <a:pt x="4002" y="3"/>
                </a:cubicBezTo>
                <a:lnTo>
                  <a:pt x="4002" y="3"/>
                </a:lnTo>
                <a:cubicBezTo>
                  <a:pt x="4001" y="3"/>
                  <a:pt x="4000" y="3"/>
                  <a:pt x="3998" y="3"/>
                </a:cubicBezTo>
                <a:lnTo>
                  <a:pt x="3998" y="3"/>
                </a:lnTo>
                <a:cubicBezTo>
                  <a:pt x="3985" y="4"/>
                  <a:pt x="3972" y="5"/>
                  <a:pt x="3958" y="6"/>
                </a:cubicBezTo>
                <a:lnTo>
                  <a:pt x="3958" y="6"/>
                </a:lnTo>
                <a:cubicBezTo>
                  <a:pt x="3955" y="7"/>
                  <a:pt x="3951" y="7"/>
                  <a:pt x="3948" y="8"/>
                </a:cubicBezTo>
                <a:lnTo>
                  <a:pt x="3948" y="8"/>
                </a:lnTo>
                <a:cubicBezTo>
                  <a:pt x="3936" y="9"/>
                  <a:pt x="3924" y="10"/>
                  <a:pt x="3913" y="12"/>
                </a:cubicBezTo>
                <a:lnTo>
                  <a:pt x="3913" y="12"/>
                </a:lnTo>
                <a:cubicBezTo>
                  <a:pt x="3911" y="12"/>
                  <a:pt x="3909" y="12"/>
                  <a:pt x="3907" y="13"/>
                </a:cubicBezTo>
                <a:lnTo>
                  <a:pt x="3907" y="13"/>
                </a:lnTo>
                <a:cubicBezTo>
                  <a:pt x="3894" y="14"/>
                  <a:pt x="3880" y="16"/>
                  <a:pt x="3868" y="18"/>
                </a:cubicBezTo>
                <a:lnTo>
                  <a:pt x="3868" y="18"/>
                </a:lnTo>
                <a:cubicBezTo>
                  <a:pt x="3864" y="19"/>
                  <a:pt x="3861" y="19"/>
                  <a:pt x="3858" y="20"/>
                </a:cubicBezTo>
                <a:lnTo>
                  <a:pt x="3858" y="20"/>
                </a:lnTo>
                <a:cubicBezTo>
                  <a:pt x="3847" y="22"/>
                  <a:pt x="3836" y="24"/>
                  <a:pt x="3824" y="26"/>
                </a:cubicBezTo>
                <a:lnTo>
                  <a:pt x="3824" y="26"/>
                </a:lnTo>
                <a:cubicBezTo>
                  <a:pt x="3822" y="26"/>
                  <a:pt x="3820" y="26"/>
                  <a:pt x="3818" y="27"/>
                </a:cubicBezTo>
                <a:lnTo>
                  <a:pt x="3818" y="27"/>
                </a:lnTo>
                <a:cubicBezTo>
                  <a:pt x="3805" y="30"/>
                  <a:pt x="3792" y="33"/>
                  <a:pt x="3778" y="36"/>
                </a:cubicBezTo>
                <a:lnTo>
                  <a:pt x="3778" y="36"/>
                </a:lnTo>
                <a:cubicBezTo>
                  <a:pt x="3776" y="36"/>
                  <a:pt x="3773" y="37"/>
                  <a:pt x="3771" y="38"/>
                </a:cubicBezTo>
                <a:lnTo>
                  <a:pt x="3771" y="38"/>
                </a:lnTo>
                <a:cubicBezTo>
                  <a:pt x="3760" y="41"/>
                  <a:pt x="3748" y="43"/>
                  <a:pt x="3737" y="46"/>
                </a:cubicBezTo>
                <a:lnTo>
                  <a:pt x="3737" y="46"/>
                </a:lnTo>
                <a:cubicBezTo>
                  <a:pt x="3735" y="47"/>
                  <a:pt x="3732" y="47"/>
                  <a:pt x="3731" y="48"/>
                </a:cubicBezTo>
                <a:lnTo>
                  <a:pt x="3731" y="48"/>
                </a:lnTo>
                <a:cubicBezTo>
                  <a:pt x="3718" y="52"/>
                  <a:pt x="3704" y="55"/>
                  <a:pt x="3691" y="59"/>
                </a:cubicBezTo>
                <a:lnTo>
                  <a:pt x="3691" y="59"/>
                </a:lnTo>
                <a:cubicBezTo>
                  <a:pt x="3690" y="60"/>
                  <a:pt x="3688" y="60"/>
                  <a:pt x="3686" y="61"/>
                </a:cubicBezTo>
                <a:lnTo>
                  <a:pt x="3686" y="61"/>
                </a:lnTo>
                <a:cubicBezTo>
                  <a:pt x="3675" y="65"/>
                  <a:pt x="3663" y="68"/>
                  <a:pt x="3652" y="72"/>
                </a:cubicBezTo>
                <a:lnTo>
                  <a:pt x="3652" y="72"/>
                </a:lnTo>
                <a:cubicBezTo>
                  <a:pt x="3650" y="72"/>
                  <a:pt x="3647" y="73"/>
                  <a:pt x="3645" y="73"/>
                </a:cubicBezTo>
                <a:lnTo>
                  <a:pt x="3645" y="73"/>
                </a:lnTo>
                <a:cubicBezTo>
                  <a:pt x="3633" y="78"/>
                  <a:pt x="3620" y="83"/>
                  <a:pt x="3607" y="88"/>
                </a:cubicBezTo>
                <a:lnTo>
                  <a:pt x="3607" y="88"/>
                </a:lnTo>
                <a:cubicBezTo>
                  <a:pt x="3606" y="88"/>
                  <a:pt x="3605" y="88"/>
                  <a:pt x="3605" y="89"/>
                </a:cubicBezTo>
                <a:lnTo>
                  <a:pt x="3605" y="89"/>
                </a:lnTo>
                <a:cubicBezTo>
                  <a:pt x="3592" y="93"/>
                  <a:pt x="3581" y="98"/>
                  <a:pt x="3569" y="103"/>
                </a:cubicBezTo>
                <a:lnTo>
                  <a:pt x="3563" y="106"/>
                </a:lnTo>
                <a:lnTo>
                  <a:pt x="3563" y="106"/>
                </a:lnTo>
                <a:cubicBezTo>
                  <a:pt x="3538" y="116"/>
                  <a:pt x="3513" y="127"/>
                  <a:pt x="3488" y="138"/>
                </a:cubicBezTo>
                <a:lnTo>
                  <a:pt x="3488" y="138"/>
                </a:lnTo>
                <a:cubicBezTo>
                  <a:pt x="3486" y="140"/>
                  <a:pt x="3485" y="140"/>
                  <a:pt x="3484" y="141"/>
                </a:cubicBezTo>
                <a:lnTo>
                  <a:pt x="3484" y="141"/>
                </a:lnTo>
                <a:cubicBezTo>
                  <a:pt x="3459" y="153"/>
                  <a:pt x="3434" y="166"/>
                  <a:pt x="3411" y="180"/>
                </a:cubicBezTo>
                <a:lnTo>
                  <a:pt x="3411" y="180"/>
                </a:lnTo>
                <a:cubicBezTo>
                  <a:pt x="3410" y="180"/>
                  <a:pt x="3409" y="181"/>
                  <a:pt x="3409" y="181"/>
                </a:cubicBezTo>
                <a:lnTo>
                  <a:pt x="3409" y="181"/>
                </a:lnTo>
                <a:cubicBezTo>
                  <a:pt x="3408" y="181"/>
                  <a:pt x="3407" y="182"/>
                  <a:pt x="3406" y="182"/>
                </a:cubicBezTo>
                <a:lnTo>
                  <a:pt x="3406" y="182"/>
                </a:lnTo>
                <a:cubicBezTo>
                  <a:pt x="3393" y="190"/>
                  <a:pt x="3380" y="198"/>
                  <a:pt x="3366" y="206"/>
                </a:cubicBezTo>
                <a:lnTo>
                  <a:pt x="3366" y="206"/>
                </a:lnTo>
                <a:cubicBezTo>
                  <a:pt x="3365" y="207"/>
                  <a:pt x="3364" y="208"/>
                  <a:pt x="3363" y="208"/>
                </a:cubicBezTo>
                <a:lnTo>
                  <a:pt x="3363" y="208"/>
                </a:lnTo>
                <a:cubicBezTo>
                  <a:pt x="3336" y="225"/>
                  <a:pt x="3310" y="243"/>
                  <a:pt x="3284" y="261"/>
                </a:cubicBezTo>
                <a:lnTo>
                  <a:pt x="3284" y="261"/>
                </a:lnTo>
                <a:cubicBezTo>
                  <a:pt x="3282" y="263"/>
                  <a:pt x="3280" y="264"/>
                  <a:pt x="3278" y="266"/>
                </a:cubicBezTo>
                <a:lnTo>
                  <a:pt x="3278" y="266"/>
                </a:lnTo>
                <a:cubicBezTo>
                  <a:pt x="3266" y="274"/>
                  <a:pt x="3255" y="283"/>
                  <a:pt x="3243" y="292"/>
                </a:cubicBezTo>
                <a:lnTo>
                  <a:pt x="3243" y="292"/>
                </a:lnTo>
                <a:cubicBezTo>
                  <a:pt x="3242" y="293"/>
                  <a:pt x="3241" y="294"/>
                  <a:pt x="3240" y="294"/>
                </a:cubicBezTo>
                <a:lnTo>
                  <a:pt x="3240" y="294"/>
                </a:lnTo>
                <a:cubicBezTo>
                  <a:pt x="3089" y="376"/>
                  <a:pt x="2917" y="423"/>
                  <a:pt x="2734" y="423"/>
                </a:cubicBezTo>
                <a:lnTo>
                  <a:pt x="2734" y="423"/>
                </a:lnTo>
                <a:cubicBezTo>
                  <a:pt x="2554" y="423"/>
                  <a:pt x="2385" y="378"/>
                  <a:pt x="2236" y="299"/>
                </a:cubicBezTo>
                <a:lnTo>
                  <a:pt x="2236" y="299"/>
                </a:lnTo>
                <a:lnTo>
                  <a:pt x="2236" y="299"/>
                </a:lnTo>
                <a:lnTo>
                  <a:pt x="2236" y="299"/>
                </a:lnTo>
                <a:cubicBezTo>
                  <a:pt x="2112" y="200"/>
                  <a:pt x="1972" y="123"/>
                  <a:pt x="1818" y="72"/>
                </a:cubicBezTo>
                <a:lnTo>
                  <a:pt x="1818" y="72"/>
                </a:lnTo>
                <a:cubicBezTo>
                  <a:pt x="1818" y="71"/>
                  <a:pt x="1817" y="71"/>
                  <a:pt x="1816" y="71"/>
                </a:cubicBezTo>
                <a:lnTo>
                  <a:pt x="1816" y="71"/>
                </a:lnTo>
                <a:cubicBezTo>
                  <a:pt x="1790" y="62"/>
                  <a:pt x="1762" y="54"/>
                  <a:pt x="1735" y="47"/>
                </a:cubicBezTo>
                <a:lnTo>
                  <a:pt x="1735" y="47"/>
                </a:lnTo>
                <a:cubicBezTo>
                  <a:pt x="1734" y="46"/>
                  <a:pt x="1733" y="45"/>
                  <a:pt x="1731" y="45"/>
                </a:cubicBezTo>
                <a:lnTo>
                  <a:pt x="1731" y="45"/>
                </a:lnTo>
                <a:cubicBezTo>
                  <a:pt x="1718" y="42"/>
                  <a:pt x="1704" y="39"/>
                  <a:pt x="1691" y="36"/>
                </a:cubicBezTo>
                <a:lnTo>
                  <a:pt x="1691" y="36"/>
                </a:lnTo>
                <a:lnTo>
                  <a:pt x="1691" y="35"/>
                </a:lnTo>
                <a:lnTo>
                  <a:pt x="1691" y="35"/>
                </a:lnTo>
                <a:cubicBezTo>
                  <a:pt x="1677" y="32"/>
                  <a:pt x="1664" y="30"/>
                  <a:pt x="1650" y="26"/>
                </a:cubicBezTo>
                <a:lnTo>
                  <a:pt x="1650" y="26"/>
                </a:lnTo>
                <a:cubicBezTo>
                  <a:pt x="1648" y="26"/>
                  <a:pt x="1646" y="26"/>
                  <a:pt x="1644" y="25"/>
                </a:cubicBezTo>
                <a:lnTo>
                  <a:pt x="1644" y="25"/>
                </a:lnTo>
                <a:cubicBezTo>
                  <a:pt x="1632" y="23"/>
                  <a:pt x="1620" y="21"/>
                  <a:pt x="1608" y="19"/>
                </a:cubicBezTo>
                <a:lnTo>
                  <a:pt x="1608" y="19"/>
                </a:lnTo>
                <a:cubicBezTo>
                  <a:pt x="1606" y="19"/>
                  <a:pt x="1604" y="18"/>
                  <a:pt x="1602" y="18"/>
                </a:cubicBezTo>
                <a:lnTo>
                  <a:pt x="1602" y="18"/>
                </a:lnTo>
                <a:cubicBezTo>
                  <a:pt x="1589" y="15"/>
                  <a:pt x="1575" y="14"/>
                  <a:pt x="1562" y="12"/>
                </a:cubicBezTo>
                <a:lnTo>
                  <a:pt x="1562" y="12"/>
                </a:lnTo>
                <a:cubicBezTo>
                  <a:pt x="1560" y="12"/>
                  <a:pt x="1557" y="11"/>
                  <a:pt x="1555" y="11"/>
                </a:cubicBezTo>
                <a:lnTo>
                  <a:pt x="1555" y="11"/>
                </a:lnTo>
                <a:cubicBezTo>
                  <a:pt x="1544" y="10"/>
                  <a:pt x="1533" y="8"/>
                  <a:pt x="1521" y="7"/>
                </a:cubicBezTo>
                <a:lnTo>
                  <a:pt x="1521" y="7"/>
                </a:lnTo>
                <a:cubicBezTo>
                  <a:pt x="1518" y="7"/>
                  <a:pt x="1515" y="6"/>
                  <a:pt x="1512" y="6"/>
                </a:cubicBezTo>
                <a:lnTo>
                  <a:pt x="1512" y="6"/>
                </a:lnTo>
                <a:cubicBezTo>
                  <a:pt x="1498" y="5"/>
                  <a:pt x="1485" y="4"/>
                  <a:pt x="1471" y="3"/>
                </a:cubicBezTo>
                <a:lnTo>
                  <a:pt x="1471" y="3"/>
                </a:lnTo>
                <a:cubicBezTo>
                  <a:pt x="1470" y="3"/>
                  <a:pt x="1468" y="3"/>
                  <a:pt x="1466" y="3"/>
                </a:cubicBezTo>
                <a:lnTo>
                  <a:pt x="1466" y="3"/>
                </a:lnTo>
                <a:cubicBezTo>
                  <a:pt x="1454" y="2"/>
                  <a:pt x="1442" y="2"/>
                  <a:pt x="1430" y="1"/>
                </a:cubicBezTo>
                <a:lnTo>
                  <a:pt x="1430" y="1"/>
                </a:lnTo>
                <a:cubicBezTo>
                  <a:pt x="1427" y="1"/>
                  <a:pt x="1424" y="1"/>
                  <a:pt x="1420" y="1"/>
                </a:cubicBezTo>
                <a:lnTo>
                  <a:pt x="1420" y="1"/>
                </a:lnTo>
                <a:cubicBezTo>
                  <a:pt x="1407" y="0"/>
                  <a:pt x="1393" y="0"/>
                  <a:pt x="1379" y="0"/>
                </a:cubicBezTo>
                <a:lnTo>
                  <a:pt x="1379" y="0"/>
                </a:lnTo>
                <a:cubicBezTo>
                  <a:pt x="618" y="0"/>
                  <a:pt x="0" y="617"/>
                  <a:pt x="0" y="1377"/>
                </a:cubicBezTo>
                <a:lnTo>
                  <a:pt x="0" y="1377"/>
                </a:lnTo>
                <a:cubicBezTo>
                  <a:pt x="0" y="2139"/>
                  <a:pt x="618" y="2755"/>
                  <a:pt x="1379" y="2755"/>
                </a:cubicBezTo>
                <a:lnTo>
                  <a:pt x="1379" y="2755"/>
                </a:lnTo>
                <a:cubicBezTo>
                  <a:pt x="1393" y="2755"/>
                  <a:pt x="1407" y="2755"/>
                  <a:pt x="1420" y="2755"/>
                </a:cubicBezTo>
                <a:lnTo>
                  <a:pt x="1420" y="2755"/>
                </a:lnTo>
                <a:cubicBezTo>
                  <a:pt x="1424" y="2755"/>
                  <a:pt x="1427" y="2755"/>
                  <a:pt x="1430" y="2755"/>
                </a:cubicBezTo>
                <a:lnTo>
                  <a:pt x="1430" y="2755"/>
                </a:lnTo>
                <a:cubicBezTo>
                  <a:pt x="1442" y="2754"/>
                  <a:pt x="1454" y="2754"/>
                  <a:pt x="1466" y="2753"/>
                </a:cubicBezTo>
                <a:lnTo>
                  <a:pt x="1466" y="2753"/>
                </a:lnTo>
                <a:cubicBezTo>
                  <a:pt x="1468" y="2753"/>
                  <a:pt x="1470" y="2753"/>
                  <a:pt x="1471" y="2753"/>
                </a:cubicBezTo>
                <a:lnTo>
                  <a:pt x="1471" y="2753"/>
                </a:lnTo>
                <a:cubicBezTo>
                  <a:pt x="1485" y="2752"/>
                  <a:pt x="1498" y="2751"/>
                  <a:pt x="1512" y="2749"/>
                </a:cubicBezTo>
                <a:lnTo>
                  <a:pt x="1512" y="2749"/>
                </a:lnTo>
                <a:cubicBezTo>
                  <a:pt x="1515" y="2749"/>
                  <a:pt x="1518" y="2749"/>
                  <a:pt x="1521" y="2748"/>
                </a:cubicBezTo>
                <a:lnTo>
                  <a:pt x="1521" y="2748"/>
                </a:lnTo>
                <a:cubicBezTo>
                  <a:pt x="1533" y="2747"/>
                  <a:pt x="1544" y="2746"/>
                  <a:pt x="1555" y="2744"/>
                </a:cubicBezTo>
                <a:lnTo>
                  <a:pt x="1555" y="2744"/>
                </a:lnTo>
                <a:cubicBezTo>
                  <a:pt x="1557" y="2744"/>
                  <a:pt x="1560" y="2744"/>
                  <a:pt x="1562" y="2744"/>
                </a:cubicBezTo>
                <a:lnTo>
                  <a:pt x="1562" y="2744"/>
                </a:lnTo>
                <a:cubicBezTo>
                  <a:pt x="1575" y="2742"/>
                  <a:pt x="1589" y="2740"/>
                  <a:pt x="1602" y="2738"/>
                </a:cubicBezTo>
                <a:lnTo>
                  <a:pt x="1602" y="2738"/>
                </a:lnTo>
                <a:cubicBezTo>
                  <a:pt x="1604" y="2737"/>
                  <a:pt x="1606" y="2737"/>
                  <a:pt x="1608" y="2737"/>
                </a:cubicBezTo>
                <a:lnTo>
                  <a:pt x="1608" y="2737"/>
                </a:lnTo>
                <a:cubicBezTo>
                  <a:pt x="1620" y="2735"/>
                  <a:pt x="1632" y="2732"/>
                  <a:pt x="1644" y="2731"/>
                </a:cubicBezTo>
                <a:lnTo>
                  <a:pt x="1644" y="2731"/>
                </a:lnTo>
                <a:cubicBezTo>
                  <a:pt x="1646" y="2730"/>
                  <a:pt x="1648" y="2729"/>
                  <a:pt x="1650" y="2729"/>
                </a:cubicBezTo>
                <a:lnTo>
                  <a:pt x="1650" y="2729"/>
                </a:lnTo>
                <a:cubicBezTo>
                  <a:pt x="1664" y="2726"/>
                  <a:pt x="1677" y="2724"/>
                  <a:pt x="1691" y="2720"/>
                </a:cubicBezTo>
                <a:lnTo>
                  <a:pt x="1691" y="2720"/>
                </a:lnTo>
                <a:lnTo>
                  <a:pt x="1691" y="2720"/>
                </a:lnTo>
                <a:lnTo>
                  <a:pt x="1691" y="2720"/>
                </a:lnTo>
                <a:cubicBezTo>
                  <a:pt x="1704" y="2717"/>
                  <a:pt x="1718" y="2714"/>
                  <a:pt x="1731" y="2710"/>
                </a:cubicBezTo>
                <a:lnTo>
                  <a:pt x="1731" y="2710"/>
                </a:lnTo>
                <a:cubicBezTo>
                  <a:pt x="1733" y="2710"/>
                  <a:pt x="1734" y="2710"/>
                  <a:pt x="1735" y="2709"/>
                </a:cubicBezTo>
                <a:lnTo>
                  <a:pt x="1735" y="2709"/>
                </a:lnTo>
                <a:cubicBezTo>
                  <a:pt x="1762" y="2702"/>
                  <a:pt x="1790" y="2694"/>
                  <a:pt x="1816" y="2685"/>
                </a:cubicBezTo>
                <a:lnTo>
                  <a:pt x="1816" y="2685"/>
                </a:lnTo>
                <a:cubicBezTo>
                  <a:pt x="1817" y="2685"/>
                  <a:pt x="1818" y="2685"/>
                  <a:pt x="1818" y="2684"/>
                </a:cubicBezTo>
                <a:lnTo>
                  <a:pt x="1818" y="2684"/>
                </a:lnTo>
                <a:cubicBezTo>
                  <a:pt x="1972" y="2633"/>
                  <a:pt x="2112" y="2555"/>
                  <a:pt x="2236" y="2457"/>
                </a:cubicBezTo>
                <a:lnTo>
                  <a:pt x="2236" y="2457"/>
                </a:lnTo>
                <a:cubicBezTo>
                  <a:pt x="2236" y="2456"/>
                  <a:pt x="2236" y="2456"/>
                  <a:pt x="2236" y="2456"/>
                </a:cubicBezTo>
                <a:lnTo>
                  <a:pt x="2236" y="2456"/>
                </a:lnTo>
                <a:cubicBezTo>
                  <a:pt x="2385" y="2378"/>
                  <a:pt x="2554" y="2333"/>
                  <a:pt x="2734" y="2333"/>
                </a:cubicBezTo>
                <a:lnTo>
                  <a:pt x="2734" y="2333"/>
                </a:lnTo>
                <a:cubicBezTo>
                  <a:pt x="2917" y="2333"/>
                  <a:pt x="3089" y="2380"/>
                  <a:pt x="3240" y="2461"/>
                </a:cubicBezTo>
                <a:lnTo>
                  <a:pt x="3240" y="2461"/>
                </a:lnTo>
                <a:cubicBezTo>
                  <a:pt x="3241" y="2462"/>
                  <a:pt x="3242" y="2462"/>
                  <a:pt x="3243" y="2463"/>
                </a:cubicBezTo>
                <a:lnTo>
                  <a:pt x="3243" y="2463"/>
                </a:lnTo>
                <a:cubicBezTo>
                  <a:pt x="3255" y="2472"/>
                  <a:pt x="3266" y="2481"/>
                  <a:pt x="3278" y="2490"/>
                </a:cubicBezTo>
                <a:lnTo>
                  <a:pt x="3278" y="2490"/>
                </a:lnTo>
                <a:cubicBezTo>
                  <a:pt x="3280" y="2491"/>
                  <a:pt x="3282" y="2492"/>
                  <a:pt x="3284" y="2494"/>
                </a:cubicBezTo>
                <a:lnTo>
                  <a:pt x="3284" y="2494"/>
                </a:lnTo>
                <a:cubicBezTo>
                  <a:pt x="3310" y="2513"/>
                  <a:pt x="3336" y="2530"/>
                  <a:pt x="3363" y="2548"/>
                </a:cubicBezTo>
                <a:lnTo>
                  <a:pt x="3363" y="2548"/>
                </a:lnTo>
                <a:cubicBezTo>
                  <a:pt x="3364" y="2548"/>
                  <a:pt x="3365" y="2549"/>
                  <a:pt x="3366" y="2549"/>
                </a:cubicBezTo>
                <a:lnTo>
                  <a:pt x="3366" y="2549"/>
                </a:lnTo>
                <a:cubicBezTo>
                  <a:pt x="3380" y="2558"/>
                  <a:pt x="3393" y="2565"/>
                  <a:pt x="3406" y="2573"/>
                </a:cubicBezTo>
                <a:lnTo>
                  <a:pt x="3406" y="2573"/>
                </a:lnTo>
                <a:cubicBezTo>
                  <a:pt x="3407" y="2574"/>
                  <a:pt x="3408" y="2575"/>
                  <a:pt x="3409" y="2575"/>
                </a:cubicBezTo>
                <a:lnTo>
                  <a:pt x="3409" y="2575"/>
                </a:lnTo>
                <a:cubicBezTo>
                  <a:pt x="3409" y="2575"/>
                  <a:pt x="3410" y="2576"/>
                  <a:pt x="3411" y="2576"/>
                </a:cubicBezTo>
                <a:lnTo>
                  <a:pt x="3411" y="2576"/>
                </a:lnTo>
                <a:cubicBezTo>
                  <a:pt x="3434" y="2590"/>
                  <a:pt x="3459" y="2602"/>
                  <a:pt x="3484" y="2614"/>
                </a:cubicBezTo>
                <a:lnTo>
                  <a:pt x="3484" y="2614"/>
                </a:lnTo>
                <a:cubicBezTo>
                  <a:pt x="3485" y="2616"/>
                  <a:pt x="3486" y="2616"/>
                  <a:pt x="3488" y="2617"/>
                </a:cubicBezTo>
                <a:lnTo>
                  <a:pt x="3488" y="2617"/>
                </a:lnTo>
                <a:cubicBezTo>
                  <a:pt x="3513" y="2629"/>
                  <a:pt x="3538" y="2640"/>
                  <a:pt x="3563" y="2650"/>
                </a:cubicBezTo>
                <a:lnTo>
                  <a:pt x="3563" y="2650"/>
                </a:lnTo>
                <a:cubicBezTo>
                  <a:pt x="3565" y="2652"/>
                  <a:pt x="3566" y="2652"/>
                  <a:pt x="3569" y="2653"/>
                </a:cubicBezTo>
                <a:lnTo>
                  <a:pt x="3569" y="2653"/>
                </a:lnTo>
                <a:cubicBezTo>
                  <a:pt x="3581" y="2658"/>
                  <a:pt x="3592" y="2663"/>
                  <a:pt x="3605" y="2667"/>
                </a:cubicBezTo>
                <a:lnTo>
                  <a:pt x="3605" y="2667"/>
                </a:lnTo>
                <a:cubicBezTo>
                  <a:pt x="3605" y="2668"/>
                  <a:pt x="3606" y="2668"/>
                  <a:pt x="3607" y="2668"/>
                </a:cubicBezTo>
                <a:lnTo>
                  <a:pt x="3607" y="2668"/>
                </a:lnTo>
                <a:cubicBezTo>
                  <a:pt x="3620" y="2673"/>
                  <a:pt x="3633" y="2677"/>
                  <a:pt x="3645" y="2681"/>
                </a:cubicBezTo>
                <a:lnTo>
                  <a:pt x="3645" y="2681"/>
                </a:lnTo>
                <a:cubicBezTo>
                  <a:pt x="3647" y="2683"/>
                  <a:pt x="3650" y="2683"/>
                  <a:pt x="3652" y="2684"/>
                </a:cubicBezTo>
                <a:lnTo>
                  <a:pt x="3652" y="2684"/>
                </a:lnTo>
                <a:cubicBezTo>
                  <a:pt x="3663" y="2688"/>
                  <a:pt x="3675" y="2691"/>
                  <a:pt x="3686" y="2695"/>
                </a:cubicBezTo>
                <a:lnTo>
                  <a:pt x="3686" y="2695"/>
                </a:lnTo>
                <a:cubicBezTo>
                  <a:pt x="3688" y="2696"/>
                  <a:pt x="3690" y="2696"/>
                  <a:pt x="3691" y="2697"/>
                </a:cubicBezTo>
                <a:lnTo>
                  <a:pt x="3691" y="2697"/>
                </a:lnTo>
                <a:cubicBezTo>
                  <a:pt x="3704" y="2701"/>
                  <a:pt x="3718" y="2704"/>
                  <a:pt x="3731" y="2708"/>
                </a:cubicBezTo>
                <a:lnTo>
                  <a:pt x="3731" y="2708"/>
                </a:lnTo>
                <a:cubicBezTo>
                  <a:pt x="3732" y="2708"/>
                  <a:pt x="3735" y="2709"/>
                  <a:pt x="3737" y="2710"/>
                </a:cubicBezTo>
                <a:lnTo>
                  <a:pt x="3737" y="2710"/>
                </a:lnTo>
                <a:cubicBezTo>
                  <a:pt x="3748" y="2713"/>
                  <a:pt x="3760" y="2715"/>
                  <a:pt x="3771" y="2718"/>
                </a:cubicBezTo>
                <a:lnTo>
                  <a:pt x="3771" y="2718"/>
                </a:lnTo>
                <a:cubicBezTo>
                  <a:pt x="3773" y="2719"/>
                  <a:pt x="3776" y="2719"/>
                  <a:pt x="3778" y="2720"/>
                </a:cubicBezTo>
                <a:lnTo>
                  <a:pt x="3778" y="2720"/>
                </a:lnTo>
                <a:cubicBezTo>
                  <a:pt x="3792" y="2723"/>
                  <a:pt x="3805" y="2726"/>
                  <a:pt x="3818" y="2729"/>
                </a:cubicBezTo>
                <a:lnTo>
                  <a:pt x="3818" y="2729"/>
                </a:lnTo>
                <a:cubicBezTo>
                  <a:pt x="3820" y="2729"/>
                  <a:pt x="3822" y="2729"/>
                  <a:pt x="3824" y="2730"/>
                </a:cubicBezTo>
                <a:lnTo>
                  <a:pt x="3824" y="2730"/>
                </a:lnTo>
                <a:cubicBezTo>
                  <a:pt x="3836" y="2732"/>
                  <a:pt x="3847" y="2734"/>
                  <a:pt x="3858" y="2736"/>
                </a:cubicBezTo>
                <a:lnTo>
                  <a:pt x="3858" y="2736"/>
                </a:lnTo>
                <a:cubicBezTo>
                  <a:pt x="3861" y="2737"/>
                  <a:pt x="3864" y="2737"/>
                  <a:pt x="3868" y="2737"/>
                </a:cubicBezTo>
                <a:lnTo>
                  <a:pt x="3868" y="2737"/>
                </a:lnTo>
                <a:cubicBezTo>
                  <a:pt x="3880" y="2740"/>
                  <a:pt x="3894" y="2742"/>
                  <a:pt x="3907" y="2743"/>
                </a:cubicBezTo>
                <a:lnTo>
                  <a:pt x="3907" y="2743"/>
                </a:lnTo>
                <a:cubicBezTo>
                  <a:pt x="3909" y="2744"/>
                  <a:pt x="3911" y="2744"/>
                  <a:pt x="3913" y="2744"/>
                </a:cubicBezTo>
                <a:lnTo>
                  <a:pt x="3913" y="2744"/>
                </a:lnTo>
                <a:cubicBezTo>
                  <a:pt x="3924" y="2746"/>
                  <a:pt x="3936" y="2747"/>
                  <a:pt x="3948" y="2748"/>
                </a:cubicBezTo>
                <a:lnTo>
                  <a:pt x="3948" y="2748"/>
                </a:lnTo>
                <a:cubicBezTo>
                  <a:pt x="3951" y="2749"/>
                  <a:pt x="3955" y="2749"/>
                  <a:pt x="3958" y="2749"/>
                </a:cubicBezTo>
                <a:lnTo>
                  <a:pt x="3958" y="2749"/>
                </a:lnTo>
                <a:cubicBezTo>
                  <a:pt x="3972" y="2751"/>
                  <a:pt x="3985" y="2752"/>
                  <a:pt x="3998" y="2753"/>
                </a:cubicBezTo>
                <a:lnTo>
                  <a:pt x="3998" y="2753"/>
                </a:lnTo>
                <a:cubicBezTo>
                  <a:pt x="4000" y="2753"/>
                  <a:pt x="4001" y="2753"/>
                  <a:pt x="4002" y="2753"/>
                </a:cubicBezTo>
                <a:lnTo>
                  <a:pt x="4002" y="2753"/>
                </a:lnTo>
                <a:cubicBezTo>
                  <a:pt x="4015" y="2754"/>
                  <a:pt x="4027" y="2754"/>
                  <a:pt x="4040" y="2755"/>
                </a:cubicBezTo>
                <a:lnTo>
                  <a:pt x="4040" y="2755"/>
                </a:lnTo>
                <a:cubicBezTo>
                  <a:pt x="4044" y="2755"/>
                  <a:pt x="4047" y="2755"/>
                  <a:pt x="4050" y="2755"/>
                </a:cubicBezTo>
                <a:lnTo>
                  <a:pt x="4050" y="2755"/>
                </a:lnTo>
                <a:cubicBezTo>
                  <a:pt x="4064" y="2755"/>
                  <a:pt x="4078" y="2755"/>
                  <a:pt x="4092" y="2755"/>
                </a:cubicBezTo>
                <a:lnTo>
                  <a:pt x="4092" y="2755"/>
                </a:lnTo>
                <a:cubicBezTo>
                  <a:pt x="4107" y="2755"/>
                  <a:pt x="4123" y="2755"/>
                  <a:pt x="4138" y="2755"/>
                </a:cubicBezTo>
                <a:lnTo>
                  <a:pt x="4138" y="2755"/>
                </a:lnTo>
                <a:cubicBezTo>
                  <a:pt x="4141" y="2755"/>
                  <a:pt x="4145" y="2755"/>
                  <a:pt x="4148" y="2754"/>
                </a:cubicBezTo>
                <a:lnTo>
                  <a:pt x="4148" y="2754"/>
                </a:lnTo>
                <a:cubicBezTo>
                  <a:pt x="4163" y="2754"/>
                  <a:pt x="4178" y="2753"/>
                  <a:pt x="4192" y="2752"/>
                </a:cubicBezTo>
                <a:lnTo>
                  <a:pt x="4192" y="2752"/>
                </a:lnTo>
                <a:cubicBezTo>
                  <a:pt x="4195" y="2752"/>
                  <a:pt x="4198" y="2752"/>
                  <a:pt x="4200" y="2751"/>
                </a:cubicBezTo>
                <a:lnTo>
                  <a:pt x="4200" y="2751"/>
                </a:lnTo>
                <a:cubicBezTo>
                  <a:pt x="4215" y="2750"/>
                  <a:pt x="4230" y="2749"/>
                  <a:pt x="4245" y="2747"/>
                </a:cubicBezTo>
                <a:lnTo>
                  <a:pt x="4245" y="2747"/>
                </a:lnTo>
                <a:cubicBezTo>
                  <a:pt x="4246" y="2747"/>
                  <a:pt x="4246" y="2747"/>
                  <a:pt x="4247" y="2747"/>
                </a:cubicBezTo>
                <a:lnTo>
                  <a:pt x="4247" y="2747"/>
                </a:lnTo>
                <a:cubicBezTo>
                  <a:pt x="4263" y="2745"/>
                  <a:pt x="4277" y="2743"/>
                  <a:pt x="4293" y="2741"/>
                </a:cubicBezTo>
                <a:lnTo>
                  <a:pt x="4293" y="2741"/>
                </a:lnTo>
                <a:cubicBezTo>
                  <a:pt x="4295" y="2741"/>
                  <a:pt x="4298" y="2740"/>
                  <a:pt x="4300" y="2740"/>
                </a:cubicBezTo>
                <a:lnTo>
                  <a:pt x="4300" y="2740"/>
                </a:lnTo>
                <a:cubicBezTo>
                  <a:pt x="4315" y="2738"/>
                  <a:pt x="4330" y="2735"/>
                  <a:pt x="4345" y="2732"/>
                </a:cubicBezTo>
                <a:lnTo>
                  <a:pt x="4345" y="2732"/>
                </a:lnTo>
                <a:cubicBezTo>
                  <a:pt x="4347" y="2732"/>
                  <a:pt x="4348" y="2732"/>
                  <a:pt x="4350" y="2732"/>
                </a:cubicBezTo>
                <a:lnTo>
                  <a:pt x="4350" y="2732"/>
                </a:lnTo>
                <a:cubicBezTo>
                  <a:pt x="4365" y="2729"/>
                  <a:pt x="4381" y="2726"/>
                  <a:pt x="4395" y="2722"/>
                </a:cubicBezTo>
                <a:lnTo>
                  <a:pt x="4395" y="2722"/>
                </a:lnTo>
                <a:cubicBezTo>
                  <a:pt x="4396" y="2722"/>
                  <a:pt x="4396" y="2722"/>
                  <a:pt x="4397" y="2722"/>
                </a:cubicBezTo>
                <a:lnTo>
                  <a:pt x="4397" y="2722"/>
                </a:lnTo>
                <a:cubicBezTo>
                  <a:pt x="4412" y="2718"/>
                  <a:pt x="4427" y="2715"/>
                  <a:pt x="4442" y="2711"/>
                </a:cubicBezTo>
                <a:lnTo>
                  <a:pt x="4442" y="2711"/>
                </a:lnTo>
                <a:cubicBezTo>
                  <a:pt x="4444" y="2710"/>
                  <a:pt x="4445" y="2710"/>
                  <a:pt x="4447" y="2710"/>
                </a:cubicBezTo>
                <a:lnTo>
                  <a:pt x="4447" y="2710"/>
                </a:lnTo>
                <a:cubicBezTo>
                  <a:pt x="4462" y="2705"/>
                  <a:pt x="4478" y="2701"/>
                  <a:pt x="4493" y="2696"/>
                </a:cubicBezTo>
                <a:lnTo>
                  <a:pt x="4493" y="2696"/>
                </a:lnTo>
                <a:lnTo>
                  <a:pt x="4493" y="2696"/>
                </a:lnTo>
                <a:lnTo>
                  <a:pt x="4493" y="2696"/>
                </a:lnTo>
                <a:cubicBezTo>
                  <a:pt x="4524" y="2687"/>
                  <a:pt x="4555" y="2676"/>
                  <a:pt x="4586" y="2664"/>
                </a:cubicBezTo>
                <a:lnTo>
                  <a:pt x="4587" y="2664"/>
                </a:lnTo>
                <a:lnTo>
                  <a:pt x="4587" y="2664"/>
                </a:lnTo>
                <a:cubicBezTo>
                  <a:pt x="4688" y="2625"/>
                  <a:pt x="4782" y="2575"/>
                  <a:pt x="4870" y="2515"/>
                </a:cubicBezTo>
                <a:lnTo>
                  <a:pt x="4870" y="2515"/>
                </a:lnTo>
                <a:cubicBezTo>
                  <a:pt x="5036" y="2407"/>
                  <a:pt x="5235" y="2344"/>
                  <a:pt x="5448" y="2344"/>
                </a:cubicBezTo>
                <a:lnTo>
                  <a:pt x="5448" y="2344"/>
                </a:lnTo>
                <a:cubicBezTo>
                  <a:pt x="5661" y="2344"/>
                  <a:pt x="5859" y="2407"/>
                  <a:pt x="6026" y="2514"/>
                </a:cubicBezTo>
                <a:lnTo>
                  <a:pt x="6026" y="2514"/>
                </a:lnTo>
                <a:cubicBezTo>
                  <a:pt x="6114" y="2575"/>
                  <a:pt x="6209" y="2625"/>
                  <a:pt x="6309" y="2664"/>
                </a:cubicBezTo>
                <a:lnTo>
                  <a:pt x="6311" y="2665"/>
                </a:lnTo>
                <a:lnTo>
                  <a:pt x="6311" y="2665"/>
                </a:lnTo>
                <a:cubicBezTo>
                  <a:pt x="6356" y="2682"/>
                  <a:pt x="6402" y="2697"/>
                  <a:pt x="6449" y="2710"/>
                </a:cubicBezTo>
                <a:lnTo>
                  <a:pt x="6449" y="2710"/>
                </a:lnTo>
                <a:cubicBezTo>
                  <a:pt x="6451" y="2710"/>
                  <a:pt x="6453" y="2710"/>
                  <a:pt x="6454" y="2711"/>
                </a:cubicBezTo>
                <a:lnTo>
                  <a:pt x="6454" y="2711"/>
                </a:lnTo>
                <a:cubicBezTo>
                  <a:pt x="6470" y="2715"/>
                  <a:pt x="6485" y="2718"/>
                  <a:pt x="6500" y="2722"/>
                </a:cubicBezTo>
                <a:lnTo>
                  <a:pt x="6500" y="2722"/>
                </a:lnTo>
                <a:cubicBezTo>
                  <a:pt x="6501" y="2722"/>
                  <a:pt x="6501" y="2722"/>
                  <a:pt x="6502" y="2722"/>
                </a:cubicBezTo>
                <a:lnTo>
                  <a:pt x="6502" y="2722"/>
                </a:lnTo>
                <a:cubicBezTo>
                  <a:pt x="6516" y="2726"/>
                  <a:pt x="6532" y="2729"/>
                  <a:pt x="6547" y="2732"/>
                </a:cubicBezTo>
                <a:lnTo>
                  <a:pt x="6547" y="2732"/>
                </a:lnTo>
                <a:cubicBezTo>
                  <a:pt x="6548" y="2732"/>
                  <a:pt x="6550" y="2732"/>
                  <a:pt x="6551" y="2732"/>
                </a:cubicBezTo>
                <a:lnTo>
                  <a:pt x="6551" y="2732"/>
                </a:lnTo>
                <a:cubicBezTo>
                  <a:pt x="6566" y="2735"/>
                  <a:pt x="6581" y="2738"/>
                  <a:pt x="6596" y="2740"/>
                </a:cubicBezTo>
                <a:lnTo>
                  <a:pt x="6596" y="2740"/>
                </a:lnTo>
                <a:cubicBezTo>
                  <a:pt x="6599" y="2740"/>
                  <a:pt x="6601" y="2741"/>
                  <a:pt x="6604" y="2741"/>
                </a:cubicBezTo>
                <a:lnTo>
                  <a:pt x="6604" y="2741"/>
                </a:lnTo>
                <a:cubicBezTo>
                  <a:pt x="6619" y="2743"/>
                  <a:pt x="6634" y="2745"/>
                  <a:pt x="6649" y="2747"/>
                </a:cubicBezTo>
                <a:lnTo>
                  <a:pt x="6649" y="2747"/>
                </a:lnTo>
                <a:cubicBezTo>
                  <a:pt x="6650" y="2747"/>
                  <a:pt x="6651" y="2747"/>
                  <a:pt x="6651" y="2747"/>
                </a:cubicBezTo>
                <a:lnTo>
                  <a:pt x="6651" y="2747"/>
                </a:lnTo>
                <a:cubicBezTo>
                  <a:pt x="6666" y="2749"/>
                  <a:pt x="6681" y="2750"/>
                  <a:pt x="6696" y="2751"/>
                </a:cubicBezTo>
                <a:lnTo>
                  <a:pt x="6696" y="2751"/>
                </a:lnTo>
                <a:cubicBezTo>
                  <a:pt x="6699" y="2752"/>
                  <a:pt x="6701" y="2752"/>
                  <a:pt x="6704" y="2752"/>
                </a:cubicBezTo>
                <a:lnTo>
                  <a:pt x="6704" y="2752"/>
                </a:lnTo>
                <a:cubicBezTo>
                  <a:pt x="6718" y="2753"/>
                  <a:pt x="6734" y="2754"/>
                  <a:pt x="6749" y="2754"/>
                </a:cubicBezTo>
                <a:lnTo>
                  <a:pt x="6749" y="2754"/>
                </a:lnTo>
                <a:cubicBezTo>
                  <a:pt x="6752" y="2755"/>
                  <a:pt x="6755" y="2755"/>
                  <a:pt x="6758" y="2755"/>
                </a:cubicBezTo>
                <a:lnTo>
                  <a:pt x="6758" y="2755"/>
                </a:lnTo>
                <a:cubicBezTo>
                  <a:pt x="6773" y="2755"/>
                  <a:pt x="6789" y="2755"/>
                  <a:pt x="6804" y="2755"/>
                </a:cubicBezTo>
                <a:lnTo>
                  <a:pt x="6804" y="2755"/>
                </a:lnTo>
                <a:cubicBezTo>
                  <a:pt x="6819" y="2755"/>
                  <a:pt x="6833" y="2755"/>
                  <a:pt x="6847" y="2755"/>
                </a:cubicBezTo>
                <a:lnTo>
                  <a:pt x="6847" y="2755"/>
                </a:lnTo>
                <a:cubicBezTo>
                  <a:pt x="6851" y="2755"/>
                  <a:pt x="6854" y="2755"/>
                  <a:pt x="6857" y="2755"/>
                </a:cubicBezTo>
                <a:lnTo>
                  <a:pt x="6857" y="2755"/>
                </a:lnTo>
                <a:cubicBezTo>
                  <a:pt x="6872" y="2754"/>
                  <a:pt x="6886" y="2754"/>
                  <a:pt x="6900" y="2753"/>
                </a:cubicBezTo>
                <a:lnTo>
                  <a:pt x="6900" y="2753"/>
                </a:lnTo>
                <a:lnTo>
                  <a:pt x="6900" y="2753"/>
                </a:lnTo>
                <a:lnTo>
                  <a:pt x="6900" y="2753"/>
                </a:lnTo>
                <a:cubicBezTo>
                  <a:pt x="6914" y="2751"/>
                  <a:pt x="6928" y="2750"/>
                  <a:pt x="6942" y="2749"/>
                </a:cubicBezTo>
                <a:lnTo>
                  <a:pt x="6942" y="2749"/>
                </a:lnTo>
                <a:cubicBezTo>
                  <a:pt x="6945" y="2749"/>
                  <a:pt x="6948" y="2748"/>
                  <a:pt x="6951" y="2748"/>
                </a:cubicBezTo>
                <a:lnTo>
                  <a:pt x="6951" y="2748"/>
                </a:lnTo>
                <a:cubicBezTo>
                  <a:pt x="6965" y="2746"/>
                  <a:pt x="6979" y="2744"/>
                  <a:pt x="6993" y="2743"/>
                </a:cubicBezTo>
                <a:lnTo>
                  <a:pt x="6993" y="2743"/>
                </a:lnTo>
                <a:lnTo>
                  <a:pt x="6993" y="2743"/>
                </a:lnTo>
                <a:cubicBezTo>
                  <a:pt x="7007" y="2741"/>
                  <a:pt x="7021" y="2739"/>
                  <a:pt x="7035" y="2737"/>
                </a:cubicBezTo>
                <a:lnTo>
                  <a:pt x="7035" y="2737"/>
                </a:lnTo>
                <a:cubicBezTo>
                  <a:pt x="7037" y="2736"/>
                  <a:pt x="7040" y="2735"/>
                  <a:pt x="7042" y="2735"/>
                </a:cubicBezTo>
                <a:lnTo>
                  <a:pt x="7042" y="2735"/>
                </a:lnTo>
                <a:cubicBezTo>
                  <a:pt x="7070" y="2731"/>
                  <a:pt x="7097" y="2724"/>
                  <a:pt x="7125" y="2718"/>
                </a:cubicBezTo>
                <a:lnTo>
                  <a:pt x="7125" y="2718"/>
                </a:lnTo>
                <a:cubicBezTo>
                  <a:pt x="7127" y="2718"/>
                  <a:pt x="7129" y="2717"/>
                  <a:pt x="7130" y="2716"/>
                </a:cubicBezTo>
                <a:lnTo>
                  <a:pt x="7130" y="2716"/>
                </a:lnTo>
                <a:cubicBezTo>
                  <a:pt x="7159" y="2710"/>
                  <a:pt x="7187" y="2702"/>
                  <a:pt x="7215" y="2693"/>
                </a:cubicBezTo>
                <a:lnTo>
                  <a:pt x="7215" y="2693"/>
                </a:lnTo>
                <a:lnTo>
                  <a:pt x="7217" y="2692"/>
                </a:lnTo>
                <a:lnTo>
                  <a:pt x="7217" y="2692"/>
                </a:lnTo>
                <a:cubicBezTo>
                  <a:pt x="7246" y="2683"/>
                  <a:pt x="7274" y="2674"/>
                  <a:pt x="7302" y="2663"/>
                </a:cubicBezTo>
                <a:lnTo>
                  <a:pt x="7302" y="2663"/>
                </a:lnTo>
                <a:lnTo>
                  <a:pt x="7302" y="2663"/>
                </a:lnTo>
                <a:lnTo>
                  <a:pt x="7302" y="2663"/>
                </a:lnTo>
                <a:cubicBezTo>
                  <a:pt x="7422" y="2616"/>
                  <a:pt x="7533" y="2554"/>
                  <a:pt x="7634" y="2477"/>
                </a:cubicBezTo>
                <a:lnTo>
                  <a:pt x="7634" y="2477"/>
                </a:lnTo>
                <a:lnTo>
                  <a:pt x="7635" y="2477"/>
                </a:lnTo>
                <a:lnTo>
                  <a:pt x="7635" y="2477"/>
                </a:lnTo>
                <a:cubicBezTo>
                  <a:pt x="7790" y="2388"/>
                  <a:pt x="7968" y="2338"/>
                  <a:pt x="8159" y="2338"/>
                </a:cubicBezTo>
                <a:lnTo>
                  <a:pt x="8159" y="2338"/>
                </a:lnTo>
                <a:cubicBezTo>
                  <a:pt x="8352" y="2338"/>
                  <a:pt x="8533" y="2390"/>
                  <a:pt x="8689" y="2480"/>
                </a:cubicBezTo>
                <a:lnTo>
                  <a:pt x="8689" y="2480"/>
                </a:lnTo>
                <a:cubicBezTo>
                  <a:pt x="8689" y="2480"/>
                  <a:pt x="8691" y="2481"/>
                  <a:pt x="8691" y="2482"/>
                </a:cubicBezTo>
                <a:lnTo>
                  <a:pt x="8691" y="2482"/>
                </a:lnTo>
                <a:cubicBezTo>
                  <a:pt x="8700" y="2488"/>
                  <a:pt x="8709" y="2495"/>
                  <a:pt x="8718" y="2501"/>
                </a:cubicBezTo>
                <a:lnTo>
                  <a:pt x="8718" y="2501"/>
                </a:lnTo>
                <a:lnTo>
                  <a:pt x="8718" y="2501"/>
                </a:lnTo>
                <a:lnTo>
                  <a:pt x="8718" y="2501"/>
                </a:lnTo>
                <a:cubicBezTo>
                  <a:pt x="8738" y="2515"/>
                  <a:pt x="8758" y="2529"/>
                  <a:pt x="8778" y="2542"/>
                </a:cubicBezTo>
                <a:lnTo>
                  <a:pt x="8778" y="2542"/>
                </a:lnTo>
                <a:lnTo>
                  <a:pt x="8778" y="2542"/>
                </a:lnTo>
                <a:lnTo>
                  <a:pt x="8778" y="2542"/>
                </a:lnTo>
                <a:cubicBezTo>
                  <a:pt x="8840" y="2581"/>
                  <a:pt x="8903" y="2614"/>
                  <a:pt x="8971" y="2644"/>
                </a:cubicBezTo>
                <a:lnTo>
                  <a:pt x="8971" y="2644"/>
                </a:lnTo>
                <a:lnTo>
                  <a:pt x="8971" y="2644"/>
                </a:lnTo>
                <a:lnTo>
                  <a:pt x="8971" y="2644"/>
                </a:lnTo>
                <a:cubicBezTo>
                  <a:pt x="8998" y="2655"/>
                  <a:pt x="9026" y="2666"/>
                  <a:pt x="9055" y="2677"/>
                </a:cubicBezTo>
                <a:lnTo>
                  <a:pt x="9055" y="2677"/>
                </a:lnTo>
                <a:lnTo>
                  <a:pt x="9056" y="2677"/>
                </a:lnTo>
                <a:lnTo>
                  <a:pt x="9056" y="2677"/>
                </a:lnTo>
                <a:cubicBezTo>
                  <a:pt x="9070" y="2682"/>
                  <a:pt x="9084" y="2686"/>
                  <a:pt x="9098" y="2691"/>
                </a:cubicBezTo>
                <a:lnTo>
                  <a:pt x="9098" y="2691"/>
                </a:lnTo>
                <a:cubicBezTo>
                  <a:pt x="9099" y="2691"/>
                  <a:pt x="9100" y="2692"/>
                  <a:pt x="9101" y="2692"/>
                </a:cubicBezTo>
                <a:lnTo>
                  <a:pt x="9101" y="2692"/>
                </a:lnTo>
                <a:cubicBezTo>
                  <a:pt x="9114" y="2696"/>
                  <a:pt x="9128" y="2701"/>
                  <a:pt x="9142" y="2704"/>
                </a:cubicBezTo>
                <a:lnTo>
                  <a:pt x="9142" y="2704"/>
                </a:lnTo>
                <a:cubicBezTo>
                  <a:pt x="9143" y="2704"/>
                  <a:pt x="9143" y="2705"/>
                  <a:pt x="9144" y="2705"/>
                </a:cubicBezTo>
                <a:lnTo>
                  <a:pt x="9144" y="2705"/>
                </a:lnTo>
                <a:cubicBezTo>
                  <a:pt x="9158" y="2708"/>
                  <a:pt x="9172" y="2713"/>
                  <a:pt x="9186" y="2716"/>
                </a:cubicBezTo>
                <a:lnTo>
                  <a:pt x="9186" y="2716"/>
                </a:lnTo>
                <a:cubicBezTo>
                  <a:pt x="9188" y="2716"/>
                  <a:pt x="9190" y="2717"/>
                  <a:pt x="9191" y="2717"/>
                </a:cubicBezTo>
                <a:lnTo>
                  <a:pt x="9191" y="2717"/>
                </a:lnTo>
                <a:cubicBezTo>
                  <a:pt x="9205" y="2720"/>
                  <a:pt x="9218" y="2723"/>
                  <a:pt x="9231" y="2726"/>
                </a:cubicBezTo>
                <a:lnTo>
                  <a:pt x="9231" y="2726"/>
                </a:lnTo>
                <a:cubicBezTo>
                  <a:pt x="9232" y="2726"/>
                  <a:pt x="9234" y="2727"/>
                  <a:pt x="9234" y="2727"/>
                </a:cubicBezTo>
                <a:lnTo>
                  <a:pt x="9234" y="2727"/>
                </a:lnTo>
                <a:cubicBezTo>
                  <a:pt x="9248" y="2730"/>
                  <a:pt x="9262" y="2732"/>
                  <a:pt x="9276" y="2735"/>
                </a:cubicBezTo>
                <a:lnTo>
                  <a:pt x="9276" y="2735"/>
                </a:lnTo>
                <a:cubicBezTo>
                  <a:pt x="9279" y="2735"/>
                  <a:pt x="9281" y="2736"/>
                  <a:pt x="9284" y="2736"/>
                </a:cubicBezTo>
                <a:lnTo>
                  <a:pt x="9284" y="2736"/>
                </a:lnTo>
                <a:cubicBezTo>
                  <a:pt x="9297" y="2738"/>
                  <a:pt x="9310" y="2740"/>
                  <a:pt x="9323" y="2742"/>
                </a:cubicBezTo>
                <a:lnTo>
                  <a:pt x="9323" y="2742"/>
                </a:lnTo>
                <a:cubicBezTo>
                  <a:pt x="9324" y="2743"/>
                  <a:pt x="9325" y="2743"/>
                  <a:pt x="9327" y="2743"/>
                </a:cubicBezTo>
                <a:lnTo>
                  <a:pt x="9327" y="2743"/>
                </a:lnTo>
                <a:cubicBezTo>
                  <a:pt x="9341" y="2744"/>
                  <a:pt x="9355" y="2746"/>
                  <a:pt x="9369" y="2748"/>
                </a:cubicBezTo>
                <a:lnTo>
                  <a:pt x="9369" y="2748"/>
                </a:lnTo>
                <a:cubicBezTo>
                  <a:pt x="9372" y="2748"/>
                  <a:pt x="9375" y="2748"/>
                  <a:pt x="9378" y="2749"/>
                </a:cubicBezTo>
                <a:lnTo>
                  <a:pt x="9378" y="2749"/>
                </a:lnTo>
                <a:cubicBezTo>
                  <a:pt x="9391" y="2750"/>
                  <a:pt x="9405" y="2751"/>
                  <a:pt x="9418" y="2753"/>
                </a:cubicBezTo>
                <a:lnTo>
                  <a:pt x="9418" y="2753"/>
                </a:lnTo>
                <a:cubicBezTo>
                  <a:pt x="9419" y="2753"/>
                  <a:pt x="9420" y="2753"/>
                  <a:pt x="9421" y="2753"/>
                </a:cubicBezTo>
                <a:lnTo>
                  <a:pt x="9421" y="2753"/>
                </a:lnTo>
                <a:cubicBezTo>
                  <a:pt x="9435" y="2753"/>
                  <a:pt x="9449" y="2754"/>
                  <a:pt x="9463" y="2754"/>
                </a:cubicBezTo>
                <a:lnTo>
                  <a:pt x="9463" y="2754"/>
                </a:lnTo>
                <a:cubicBezTo>
                  <a:pt x="9467" y="2755"/>
                  <a:pt x="9470" y="2755"/>
                  <a:pt x="9473" y="2755"/>
                </a:cubicBezTo>
                <a:lnTo>
                  <a:pt x="9473" y="2755"/>
                </a:lnTo>
                <a:cubicBezTo>
                  <a:pt x="9488" y="2755"/>
                  <a:pt x="9502" y="2755"/>
                  <a:pt x="9516" y="2755"/>
                </a:cubicBezTo>
                <a:lnTo>
                  <a:pt x="9516" y="2755"/>
                </a:lnTo>
                <a:cubicBezTo>
                  <a:pt x="9531" y="2755"/>
                  <a:pt x="9545" y="2755"/>
                  <a:pt x="9559" y="2755"/>
                </a:cubicBezTo>
                <a:lnTo>
                  <a:pt x="9559" y="2755"/>
                </a:lnTo>
                <a:cubicBezTo>
                  <a:pt x="9563" y="2755"/>
                  <a:pt x="9566" y="2755"/>
                  <a:pt x="9569" y="2754"/>
                </a:cubicBezTo>
                <a:lnTo>
                  <a:pt x="9569" y="2754"/>
                </a:lnTo>
                <a:cubicBezTo>
                  <a:pt x="9583" y="2754"/>
                  <a:pt x="9598" y="2753"/>
                  <a:pt x="9611" y="2753"/>
                </a:cubicBezTo>
                <a:lnTo>
                  <a:pt x="9611" y="2753"/>
                </a:lnTo>
                <a:cubicBezTo>
                  <a:pt x="9613" y="2753"/>
                  <a:pt x="9614" y="2753"/>
                  <a:pt x="9614" y="2753"/>
                </a:cubicBezTo>
                <a:lnTo>
                  <a:pt x="9614" y="2753"/>
                </a:lnTo>
                <a:cubicBezTo>
                  <a:pt x="9627" y="2751"/>
                  <a:pt x="9641" y="2750"/>
                  <a:pt x="9654" y="2749"/>
                </a:cubicBezTo>
                <a:lnTo>
                  <a:pt x="9654" y="2749"/>
                </a:lnTo>
                <a:cubicBezTo>
                  <a:pt x="9657" y="2748"/>
                  <a:pt x="9661" y="2748"/>
                  <a:pt x="9664" y="2748"/>
                </a:cubicBezTo>
                <a:lnTo>
                  <a:pt x="9664" y="2748"/>
                </a:lnTo>
                <a:cubicBezTo>
                  <a:pt x="9678" y="2746"/>
                  <a:pt x="9692" y="2744"/>
                  <a:pt x="9706" y="2743"/>
                </a:cubicBezTo>
                <a:lnTo>
                  <a:pt x="9706" y="2743"/>
                </a:lnTo>
                <a:cubicBezTo>
                  <a:pt x="9707" y="2743"/>
                  <a:pt x="9708" y="2743"/>
                  <a:pt x="9709" y="2742"/>
                </a:cubicBezTo>
                <a:lnTo>
                  <a:pt x="9709" y="2742"/>
                </a:lnTo>
                <a:cubicBezTo>
                  <a:pt x="9722" y="2740"/>
                  <a:pt x="9736" y="2738"/>
                  <a:pt x="9748" y="2736"/>
                </a:cubicBezTo>
                <a:lnTo>
                  <a:pt x="9748" y="2736"/>
                </a:lnTo>
                <a:cubicBezTo>
                  <a:pt x="9751" y="2736"/>
                  <a:pt x="9753" y="2735"/>
                  <a:pt x="9756" y="2735"/>
                </a:cubicBezTo>
                <a:lnTo>
                  <a:pt x="9756" y="2735"/>
                </a:lnTo>
                <a:cubicBezTo>
                  <a:pt x="9770" y="2732"/>
                  <a:pt x="9784" y="2730"/>
                  <a:pt x="9798" y="2727"/>
                </a:cubicBezTo>
                <a:lnTo>
                  <a:pt x="9798" y="2727"/>
                </a:lnTo>
                <a:cubicBezTo>
                  <a:pt x="9799" y="2727"/>
                  <a:pt x="9800" y="2726"/>
                  <a:pt x="9801" y="2726"/>
                </a:cubicBezTo>
                <a:lnTo>
                  <a:pt x="9801" y="2726"/>
                </a:lnTo>
                <a:cubicBezTo>
                  <a:pt x="9815" y="2723"/>
                  <a:pt x="9827" y="2720"/>
                  <a:pt x="9841" y="2717"/>
                </a:cubicBezTo>
                <a:lnTo>
                  <a:pt x="9841" y="2717"/>
                </a:lnTo>
                <a:cubicBezTo>
                  <a:pt x="9843" y="2717"/>
                  <a:pt x="9845" y="2716"/>
                  <a:pt x="9846" y="2716"/>
                </a:cubicBezTo>
                <a:lnTo>
                  <a:pt x="9846" y="2716"/>
                </a:lnTo>
                <a:cubicBezTo>
                  <a:pt x="9861" y="2713"/>
                  <a:pt x="9874" y="2708"/>
                  <a:pt x="9888" y="2705"/>
                </a:cubicBezTo>
                <a:lnTo>
                  <a:pt x="9888" y="2705"/>
                </a:lnTo>
                <a:cubicBezTo>
                  <a:pt x="9889" y="2705"/>
                  <a:pt x="9890" y="2704"/>
                  <a:pt x="9890" y="2704"/>
                </a:cubicBezTo>
                <a:lnTo>
                  <a:pt x="9890" y="2704"/>
                </a:lnTo>
                <a:cubicBezTo>
                  <a:pt x="9904" y="2701"/>
                  <a:pt x="9918" y="2696"/>
                  <a:pt x="9931" y="2692"/>
                </a:cubicBezTo>
                <a:lnTo>
                  <a:pt x="9931" y="2692"/>
                </a:lnTo>
                <a:cubicBezTo>
                  <a:pt x="9932" y="2692"/>
                  <a:pt x="9933" y="2691"/>
                  <a:pt x="9934" y="2691"/>
                </a:cubicBezTo>
                <a:lnTo>
                  <a:pt x="9934" y="2691"/>
                </a:lnTo>
                <a:cubicBezTo>
                  <a:pt x="9948" y="2686"/>
                  <a:pt x="9962" y="2682"/>
                  <a:pt x="9976" y="2677"/>
                </a:cubicBezTo>
                <a:lnTo>
                  <a:pt x="9976" y="2677"/>
                </a:lnTo>
                <a:cubicBezTo>
                  <a:pt x="9977" y="2677"/>
                  <a:pt x="9977" y="2677"/>
                  <a:pt x="9977" y="2677"/>
                </a:cubicBezTo>
                <a:lnTo>
                  <a:pt x="9977" y="2677"/>
                </a:lnTo>
                <a:cubicBezTo>
                  <a:pt x="10006" y="2666"/>
                  <a:pt x="10034" y="2655"/>
                  <a:pt x="10062" y="2644"/>
                </a:cubicBezTo>
                <a:lnTo>
                  <a:pt x="10062" y="2644"/>
                </a:lnTo>
                <a:lnTo>
                  <a:pt x="10062" y="2644"/>
                </a:lnTo>
                <a:lnTo>
                  <a:pt x="10062" y="2644"/>
                </a:lnTo>
                <a:cubicBezTo>
                  <a:pt x="10129" y="2614"/>
                  <a:pt x="10193" y="2581"/>
                  <a:pt x="10254" y="2542"/>
                </a:cubicBezTo>
                <a:lnTo>
                  <a:pt x="10254" y="2542"/>
                </a:lnTo>
                <a:lnTo>
                  <a:pt x="10254" y="2542"/>
                </a:lnTo>
                <a:lnTo>
                  <a:pt x="10254" y="2542"/>
                </a:lnTo>
                <a:cubicBezTo>
                  <a:pt x="10275" y="2529"/>
                  <a:pt x="10295" y="2515"/>
                  <a:pt x="10314" y="2501"/>
                </a:cubicBezTo>
                <a:lnTo>
                  <a:pt x="10314" y="2501"/>
                </a:lnTo>
                <a:cubicBezTo>
                  <a:pt x="10314" y="2501"/>
                  <a:pt x="10314" y="2501"/>
                  <a:pt x="10315" y="2501"/>
                </a:cubicBezTo>
                <a:lnTo>
                  <a:pt x="10315" y="2501"/>
                </a:lnTo>
                <a:cubicBezTo>
                  <a:pt x="10323" y="2495"/>
                  <a:pt x="10332" y="2488"/>
                  <a:pt x="10341" y="2482"/>
                </a:cubicBezTo>
                <a:lnTo>
                  <a:pt x="10341" y="2482"/>
                </a:lnTo>
                <a:cubicBezTo>
                  <a:pt x="10342" y="2481"/>
                  <a:pt x="10343" y="2480"/>
                  <a:pt x="10344" y="2480"/>
                </a:cubicBezTo>
                <a:lnTo>
                  <a:pt x="10344" y="2480"/>
                </a:lnTo>
                <a:cubicBezTo>
                  <a:pt x="10500" y="2390"/>
                  <a:pt x="10681" y="2338"/>
                  <a:pt x="10873" y="2338"/>
                </a:cubicBezTo>
                <a:lnTo>
                  <a:pt x="10873" y="2338"/>
                </a:lnTo>
                <a:cubicBezTo>
                  <a:pt x="11064" y="2338"/>
                  <a:pt x="11243" y="2388"/>
                  <a:pt x="11397" y="2477"/>
                </a:cubicBezTo>
                <a:lnTo>
                  <a:pt x="11397" y="2477"/>
                </a:lnTo>
                <a:cubicBezTo>
                  <a:pt x="11398" y="2477"/>
                  <a:pt x="11398" y="2477"/>
                  <a:pt x="11399" y="2477"/>
                </a:cubicBezTo>
                <a:lnTo>
                  <a:pt x="11399" y="2477"/>
                </a:lnTo>
                <a:cubicBezTo>
                  <a:pt x="11499" y="2554"/>
                  <a:pt x="11611" y="2616"/>
                  <a:pt x="11730" y="2663"/>
                </a:cubicBezTo>
                <a:lnTo>
                  <a:pt x="11730" y="2663"/>
                </a:lnTo>
                <a:cubicBezTo>
                  <a:pt x="11731" y="2663"/>
                  <a:pt x="11731" y="2663"/>
                  <a:pt x="11731" y="2663"/>
                </a:cubicBezTo>
                <a:lnTo>
                  <a:pt x="11731" y="2663"/>
                </a:lnTo>
                <a:cubicBezTo>
                  <a:pt x="11758" y="2674"/>
                  <a:pt x="11786" y="2683"/>
                  <a:pt x="11815" y="2692"/>
                </a:cubicBezTo>
                <a:lnTo>
                  <a:pt x="11815" y="2692"/>
                </a:lnTo>
                <a:cubicBezTo>
                  <a:pt x="11816" y="2692"/>
                  <a:pt x="11817" y="2693"/>
                  <a:pt x="11818" y="2693"/>
                </a:cubicBezTo>
                <a:lnTo>
                  <a:pt x="11818" y="2693"/>
                </a:lnTo>
                <a:cubicBezTo>
                  <a:pt x="11846" y="2702"/>
                  <a:pt x="11873" y="2710"/>
                  <a:pt x="11902" y="2716"/>
                </a:cubicBezTo>
                <a:lnTo>
                  <a:pt x="11902" y="2716"/>
                </a:lnTo>
                <a:cubicBezTo>
                  <a:pt x="11904" y="2717"/>
                  <a:pt x="11906" y="2718"/>
                  <a:pt x="11907" y="2718"/>
                </a:cubicBezTo>
                <a:lnTo>
                  <a:pt x="11907" y="2718"/>
                </a:lnTo>
                <a:cubicBezTo>
                  <a:pt x="11935" y="2724"/>
                  <a:pt x="11963" y="2731"/>
                  <a:pt x="11991" y="2735"/>
                </a:cubicBezTo>
                <a:lnTo>
                  <a:pt x="11991" y="2735"/>
                </a:lnTo>
                <a:cubicBezTo>
                  <a:pt x="11994" y="2735"/>
                  <a:pt x="11996" y="2736"/>
                  <a:pt x="11998" y="2737"/>
                </a:cubicBezTo>
                <a:lnTo>
                  <a:pt x="11998" y="2737"/>
                </a:lnTo>
                <a:cubicBezTo>
                  <a:pt x="12013" y="2739"/>
                  <a:pt x="12027" y="2741"/>
                  <a:pt x="12041" y="2743"/>
                </a:cubicBezTo>
                <a:lnTo>
                  <a:pt x="12041" y="2743"/>
                </a:lnTo>
                <a:lnTo>
                  <a:pt x="12041" y="2743"/>
                </a:lnTo>
                <a:cubicBezTo>
                  <a:pt x="12054" y="2744"/>
                  <a:pt x="12068" y="2746"/>
                  <a:pt x="12082" y="2748"/>
                </a:cubicBezTo>
                <a:lnTo>
                  <a:pt x="12082" y="2748"/>
                </a:lnTo>
                <a:cubicBezTo>
                  <a:pt x="12085" y="2748"/>
                  <a:pt x="12089" y="2749"/>
                  <a:pt x="12091" y="2749"/>
                </a:cubicBezTo>
                <a:lnTo>
                  <a:pt x="12091" y="2749"/>
                </a:lnTo>
                <a:cubicBezTo>
                  <a:pt x="12106" y="2750"/>
                  <a:pt x="12119" y="2751"/>
                  <a:pt x="12133" y="2753"/>
                </a:cubicBezTo>
                <a:lnTo>
                  <a:pt x="12133" y="2753"/>
                </a:lnTo>
                <a:cubicBezTo>
                  <a:pt x="12134" y="2753"/>
                  <a:pt x="12134" y="2753"/>
                  <a:pt x="12134" y="2753"/>
                </a:cubicBezTo>
                <a:lnTo>
                  <a:pt x="12134" y="2753"/>
                </a:lnTo>
                <a:cubicBezTo>
                  <a:pt x="12148" y="2754"/>
                  <a:pt x="12162" y="2754"/>
                  <a:pt x="12176" y="2755"/>
                </a:cubicBezTo>
                <a:lnTo>
                  <a:pt x="12176" y="2755"/>
                </a:lnTo>
                <a:cubicBezTo>
                  <a:pt x="12180" y="2755"/>
                  <a:pt x="12182" y="2755"/>
                  <a:pt x="12186" y="2755"/>
                </a:cubicBezTo>
                <a:lnTo>
                  <a:pt x="12186" y="2755"/>
                </a:lnTo>
                <a:cubicBezTo>
                  <a:pt x="12200" y="2755"/>
                  <a:pt x="12215" y="2755"/>
                  <a:pt x="12229" y="2755"/>
                </a:cubicBezTo>
                <a:lnTo>
                  <a:pt x="12229" y="2755"/>
                </a:lnTo>
                <a:cubicBezTo>
                  <a:pt x="12990" y="2755"/>
                  <a:pt x="13607" y="2139"/>
                  <a:pt x="13607" y="1377"/>
                </a:cubicBezTo>
                <a:lnTo>
                  <a:pt x="13607" y="1377"/>
                </a:lnTo>
                <a:cubicBezTo>
                  <a:pt x="13607" y="617"/>
                  <a:pt x="12990" y="0"/>
                  <a:pt x="12229" y="0"/>
                </a:cubicBezTo>
              </a:path>
            </a:pathLst>
          </a:custGeom>
          <a:solidFill>
            <a:srgbClr val="CECEC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1" name="Google Shape;161;p11"/>
          <p:cNvSpPr/>
          <p:nvPr/>
        </p:nvSpPr>
        <p:spPr>
          <a:xfrm>
            <a:off x="5223975" y="5548256"/>
            <a:ext cx="2746468" cy="2746470"/>
          </a:xfrm>
          <a:custGeom>
            <a:rect b="b" l="l" r="r" t="t"/>
            <a:pathLst>
              <a:path extrusionOk="0" h="2206" w="2207">
                <a:moveTo>
                  <a:pt x="2206" y="1102"/>
                </a:moveTo>
                <a:lnTo>
                  <a:pt x="2206" y="1102"/>
                </a:lnTo>
                <a:cubicBezTo>
                  <a:pt x="2206" y="1711"/>
                  <a:pt x="1712" y="2205"/>
                  <a:pt x="1103" y="2205"/>
                </a:cubicBezTo>
                <a:lnTo>
                  <a:pt x="1103" y="2205"/>
                </a:lnTo>
                <a:cubicBezTo>
                  <a:pt x="494" y="2205"/>
                  <a:pt x="0" y="1711"/>
                  <a:pt x="0" y="1102"/>
                </a:cubicBezTo>
                <a:lnTo>
                  <a:pt x="0" y="1102"/>
                </a:lnTo>
                <a:cubicBezTo>
                  <a:pt x="0" y="494"/>
                  <a:pt x="494" y="0"/>
                  <a:pt x="1103" y="0"/>
                </a:cubicBezTo>
                <a:lnTo>
                  <a:pt x="1103" y="0"/>
                </a:lnTo>
                <a:cubicBezTo>
                  <a:pt x="1712" y="0"/>
                  <a:pt x="2206" y="494"/>
                  <a:pt x="2206" y="1102"/>
                </a:cubicBezTo>
              </a:path>
            </a:pathLst>
          </a:custGeom>
          <a:gradFill>
            <a:gsLst>
              <a:gs pos="0">
                <a:schemeClr val="accent1"/>
              </a:gs>
              <a:gs pos="100000">
                <a:srgbClr val="85233D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2" name="Google Shape;162;p11"/>
          <p:cNvSpPr/>
          <p:nvPr/>
        </p:nvSpPr>
        <p:spPr>
          <a:xfrm>
            <a:off x="8603872" y="5548256"/>
            <a:ext cx="2746468" cy="2746470"/>
          </a:xfrm>
          <a:custGeom>
            <a:rect b="b" l="l" r="r" t="t"/>
            <a:pathLst>
              <a:path extrusionOk="0" h="2206" w="2207">
                <a:moveTo>
                  <a:pt x="2206" y="1102"/>
                </a:moveTo>
                <a:lnTo>
                  <a:pt x="2206" y="1102"/>
                </a:lnTo>
                <a:cubicBezTo>
                  <a:pt x="2206" y="1711"/>
                  <a:pt x="1712" y="2205"/>
                  <a:pt x="1103" y="2205"/>
                </a:cubicBezTo>
                <a:lnTo>
                  <a:pt x="1103" y="2205"/>
                </a:lnTo>
                <a:cubicBezTo>
                  <a:pt x="494" y="2205"/>
                  <a:pt x="0" y="1711"/>
                  <a:pt x="0" y="1102"/>
                </a:cubicBezTo>
                <a:lnTo>
                  <a:pt x="0" y="1102"/>
                </a:lnTo>
                <a:cubicBezTo>
                  <a:pt x="0" y="494"/>
                  <a:pt x="494" y="0"/>
                  <a:pt x="1103" y="0"/>
                </a:cubicBezTo>
                <a:lnTo>
                  <a:pt x="1103" y="0"/>
                </a:lnTo>
                <a:cubicBezTo>
                  <a:pt x="1712" y="0"/>
                  <a:pt x="2206" y="494"/>
                  <a:pt x="2206" y="1102"/>
                </a:cubicBezTo>
              </a:path>
            </a:pathLst>
          </a:custGeom>
          <a:gradFill>
            <a:gsLst>
              <a:gs pos="0">
                <a:schemeClr val="accent2"/>
              </a:gs>
              <a:gs pos="100000">
                <a:srgbClr val="431E5C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3" name="Google Shape;163;p11"/>
          <p:cNvSpPr/>
          <p:nvPr/>
        </p:nvSpPr>
        <p:spPr>
          <a:xfrm>
            <a:off x="11983769" y="5548256"/>
            <a:ext cx="2746465" cy="2746470"/>
          </a:xfrm>
          <a:custGeom>
            <a:rect b="b" l="l" r="r" t="t"/>
            <a:pathLst>
              <a:path extrusionOk="0" h="2206" w="2205">
                <a:moveTo>
                  <a:pt x="2204" y="1102"/>
                </a:moveTo>
                <a:lnTo>
                  <a:pt x="2204" y="1102"/>
                </a:lnTo>
                <a:cubicBezTo>
                  <a:pt x="2204" y="1711"/>
                  <a:pt x="1710" y="2205"/>
                  <a:pt x="1102" y="2205"/>
                </a:cubicBezTo>
                <a:lnTo>
                  <a:pt x="1102" y="2205"/>
                </a:lnTo>
                <a:cubicBezTo>
                  <a:pt x="494" y="2205"/>
                  <a:pt x="0" y="1711"/>
                  <a:pt x="0" y="1102"/>
                </a:cubicBezTo>
                <a:lnTo>
                  <a:pt x="0" y="1102"/>
                </a:lnTo>
                <a:cubicBezTo>
                  <a:pt x="0" y="494"/>
                  <a:pt x="494" y="0"/>
                  <a:pt x="1102" y="0"/>
                </a:cubicBezTo>
                <a:lnTo>
                  <a:pt x="1102" y="0"/>
                </a:lnTo>
                <a:cubicBezTo>
                  <a:pt x="1710" y="0"/>
                  <a:pt x="2204" y="494"/>
                  <a:pt x="2204" y="1102"/>
                </a:cubicBezTo>
              </a:path>
            </a:pathLst>
          </a:custGeom>
          <a:gradFill>
            <a:gsLst>
              <a:gs pos="0">
                <a:schemeClr val="accent3"/>
              </a:gs>
              <a:gs pos="100000">
                <a:srgbClr val="15245C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4" name="Google Shape;164;p11"/>
          <p:cNvSpPr/>
          <p:nvPr/>
        </p:nvSpPr>
        <p:spPr>
          <a:xfrm>
            <a:off x="15363666" y="5548256"/>
            <a:ext cx="2746470" cy="2746470"/>
          </a:xfrm>
          <a:custGeom>
            <a:rect b="b" l="l" r="r" t="t"/>
            <a:pathLst>
              <a:path extrusionOk="0" h="2206" w="2206">
                <a:moveTo>
                  <a:pt x="2205" y="1102"/>
                </a:moveTo>
                <a:lnTo>
                  <a:pt x="2205" y="1102"/>
                </a:lnTo>
                <a:cubicBezTo>
                  <a:pt x="2205" y="1711"/>
                  <a:pt x="1711" y="2205"/>
                  <a:pt x="1102" y="2205"/>
                </a:cubicBezTo>
                <a:lnTo>
                  <a:pt x="1102" y="2205"/>
                </a:lnTo>
                <a:cubicBezTo>
                  <a:pt x="493" y="2205"/>
                  <a:pt x="0" y="1711"/>
                  <a:pt x="0" y="1102"/>
                </a:cubicBezTo>
                <a:lnTo>
                  <a:pt x="0" y="1102"/>
                </a:lnTo>
                <a:cubicBezTo>
                  <a:pt x="0" y="494"/>
                  <a:pt x="493" y="0"/>
                  <a:pt x="1102" y="0"/>
                </a:cubicBezTo>
                <a:lnTo>
                  <a:pt x="1102" y="0"/>
                </a:lnTo>
                <a:cubicBezTo>
                  <a:pt x="1711" y="0"/>
                  <a:pt x="2205" y="494"/>
                  <a:pt x="2205" y="1102"/>
                </a:cubicBezTo>
              </a:path>
            </a:pathLst>
          </a:custGeom>
          <a:gradFill>
            <a:gsLst>
              <a:gs pos="0">
                <a:schemeClr val="accent4"/>
              </a:gs>
              <a:gs pos="100000">
                <a:srgbClr val="37715E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65" name="Google Shape;165;p11"/>
          <p:cNvSpPr/>
          <p:nvPr/>
        </p:nvSpPr>
        <p:spPr>
          <a:xfrm>
            <a:off x="18743563" y="5548256"/>
            <a:ext cx="2746468" cy="2746470"/>
          </a:xfrm>
          <a:custGeom>
            <a:rect b="b" l="l" r="r" t="t"/>
            <a:pathLst>
              <a:path extrusionOk="0" h="2206" w="2207">
                <a:moveTo>
                  <a:pt x="2206" y="1102"/>
                </a:moveTo>
                <a:lnTo>
                  <a:pt x="2206" y="1102"/>
                </a:lnTo>
                <a:cubicBezTo>
                  <a:pt x="2206" y="1711"/>
                  <a:pt x="1711" y="2205"/>
                  <a:pt x="1103" y="2205"/>
                </a:cubicBezTo>
                <a:lnTo>
                  <a:pt x="1103" y="2205"/>
                </a:lnTo>
                <a:cubicBezTo>
                  <a:pt x="494" y="2205"/>
                  <a:pt x="0" y="1711"/>
                  <a:pt x="0" y="1102"/>
                </a:cubicBezTo>
                <a:lnTo>
                  <a:pt x="0" y="1102"/>
                </a:lnTo>
                <a:cubicBezTo>
                  <a:pt x="0" y="494"/>
                  <a:pt x="494" y="0"/>
                  <a:pt x="1103" y="0"/>
                </a:cubicBezTo>
                <a:lnTo>
                  <a:pt x="1103" y="0"/>
                </a:lnTo>
                <a:cubicBezTo>
                  <a:pt x="1711" y="0"/>
                  <a:pt x="2206" y="494"/>
                  <a:pt x="2206" y="1102"/>
                </a:cubicBezTo>
              </a:path>
            </a:pathLst>
          </a:custGeom>
          <a:gradFill>
            <a:gsLst>
              <a:gs pos="0">
                <a:schemeClr val="accent5"/>
              </a:gs>
              <a:gs pos="100000">
                <a:srgbClr val="84690C"/>
              </a:gs>
            </a:gsLst>
            <a:lin ang="5400012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599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66" name="Google Shape;166;p11"/>
          <p:cNvGrpSpPr/>
          <p:nvPr/>
        </p:nvGrpSpPr>
        <p:grpSpPr>
          <a:xfrm>
            <a:off x="7842336" y="8399897"/>
            <a:ext cx="917322" cy="917322"/>
            <a:chOff x="7842336" y="4507345"/>
            <a:chExt cx="917322" cy="917322"/>
          </a:xfrm>
        </p:grpSpPr>
        <p:sp>
          <p:nvSpPr>
            <p:cNvPr id="167" name="Google Shape;167;p11"/>
            <p:cNvSpPr/>
            <p:nvPr/>
          </p:nvSpPr>
          <p:spPr>
            <a:xfrm>
              <a:off x="8029096" y="4507345"/>
              <a:ext cx="538308" cy="274647"/>
            </a:xfrm>
            <a:custGeom>
              <a:rect b="b" l="l" r="r" t="t"/>
              <a:pathLst>
                <a:path extrusionOk="0" h="220" w="433">
                  <a:moveTo>
                    <a:pt x="216" y="184"/>
                  </a:moveTo>
                  <a:lnTo>
                    <a:pt x="216" y="184"/>
                  </a:lnTo>
                  <a:cubicBezTo>
                    <a:pt x="257" y="184"/>
                    <a:pt x="293" y="197"/>
                    <a:pt x="324" y="219"/>
                  </a:cubicBezTo>
                  <a:lnTo>
                    <a:pt x="432" y="70"/>
                  </a:lnTo>
                  <a:lnTo>
                    <a:pt x="432" y="70"/>
                  </a:lnTo>
                  <a:cubicBezTo>
                    <a:pt x="372" y="26"/>
                    <a:pt x="296" y="0"/>
                    <a:pt x="216" y="0"/>
                  </a:cubicBezTo>
                  <a:lnTo>
                    <a:pt x="216" y="0"/>
                  </a:lnTo>
                  <a:cubicBezTo>
                    <a:pt x="135" y="0"/>
                    <a:pt x="60" y="26"/>
                    <a:pt x="0" y="70"/>
                  </a:cubicBezTo>
                  <a:lnTo>
                    <a:pt x="108" y="219"/>
                  </a:lnTo>
                  <a:lnTo>
                    <a:pt x="108" y="219"/>
                  </a:lnTo>
                  <a:cubicBezTo>
                    <a:pt x="138" y="197"/>
                    <a:pt x="175" y="184"/>
                    <a:pt x="216" y="184"/>
                  </a:cubicBezTo>
                </a:path>
              </a:pathLst>
            </a:custGeom>
            <a:solidFill>
              <a:srgbClr val="E9ACBD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68" name="Google Shape;168;p11"/>
            <p:cNvSpPr/>
            <p:nvPr/>
          </p:nvSpPr>
          <p:spPr>
            <a:xfrm>
              <a:off x="7842336" y="4595232"/>
              <a:ext cx="917322" cy="829435"/>
            </a:xfrm>
            <a:custGeom>
              <a:rect b="b" l="l" r="r" t="t"/>
              <a:pathLst>
                <a:path extrusionOk="0" h="666" w="737">
                  <a:moveTo>
                    <a:pt x="584" y="0"/>
                  </a:moveTo>
                  <a:lnTo>
                    <a:pt x="476" y="149"/>
                  </a:lnTo>
                  <a:lnTo>
                    <a:pt x="476" y="149"/>
                  </a:lnTo>
                  <a:cubicBezTo>
                    <a:pt x="522" y="182"/>
                    <a:pt x="552" y="236"/>
                    <a:pt x="552" y="297"/>
                  </a:cubicBezTo>
                  <a:lnTo>
                    <a:pt x="552" y="297"/>
                  </a:lnTo>
                  <a:cubicBezTo>
                    <a:pt x="552" y="317"/>
                    <a:pt x="548" y="336"/>
                    <a:pt x="543" y="354"/>
                  </a:cubicBezTo>
                  <a:lnTo>
                    <a:pt x="543" y="354"/>
                  </a:lnTo>
                  <a:cubicBezTo>
                    <a:pt x="519" y="428"/>
                    <a:pt x="450" y="481"/>
                    <a:pt x="368" y="481"/>
                  </a:cubicBezTo>
                  <a:lnTo>
                    <a:pt x="368" y="481"/>
                  </a:lnTo>
                  <a:cubicBezTo>
                    <a:pt x="286" y="481"/>
                    <a:pt x="217" y="428"/>
                    <a:pt x="193" y="354"/>
                  </a:cubicBezTo>
                  <a:lnTo>
                    <a:pt x="193" y="354"/>
                  </a:lnTo>
                  <a:cubicBezTo>
                    <a:pt x="187" y="336"/>
                    <a:pt x="184" y="317"/>
                    <a:pt x="184" y="297"/>
                  </a:cubicBezTo>
                  <a:lnTo>
                    <a:pt x="184" y="297"/>
                  </a:lnTo>
                  <a:cubicBezTo>
                    <a:pt x="184" y="236"/>
                    <a:pt x="214" y="182"/>
                    <a:pt x="260" y="149"/>
                  </a:cubicBezTo>
                  <a:lnTo>
                    <a:pt x="152" y="0"/>
                  </a:lnTo>
                  <a:lnTo>
                    <a:pt x="152" y="0"/>
                  </a:lnTo>
                  <a:cubicBezTo>
                    <a:pt x="60" y="67"/>
                    <a:pt x="0" y="175"/>
                    <a:pt x="0" y="297"/>
                  </a:cubicBezTo>
                  <a:lnTo>
                    <a:pt x="0" y="297"/>
                  </a:lnTo>
                  <a:cubicBezTo>
                    <a:pt x="0" y="337"/>
                    <a:pt x="6" y="375"/>
                    <a:pt x="18" y="411"/>
                  </a:cubicBezTo>
                  <a:lnTo>
                    <a:pt x="18" y="411"/>
                  </a:lnTo>
                  <a:cubicBezTo>
                    <a:pt x="66" y="559"/>
                    <a:pt x="204" y="665"/>
                    <a:pt x="368" y="665"/>
                  </a:cubicBezTo>
                  <a:lnTo>
                    <a:pt x="368" y="665"/>
                  </a:lnTo>
                  <a:cubicBezTo>
                    <a:pt x="531" y="665"/>
                    <a:pt x="670" y="559"/>
                    <a:pt x="717" y="411"/>
                  </a:cubicBezTo>
                  <a:lnTo>
                    <a:pt x="717" y="411"/>
                  </a:lnTo>
                  <a:cubicBezTo>
                    <a:pt x="729" y="375"/>
                    <a:pt x="736" y="337"/>
                    <a:pt x="736" y="297"/>
                  </a:cubicBezTo>
                  <a:lnTo>
                    <a:pt x="736" y="297"/>
                  </a:lnTo>
                  <a:cubicBezTo>
                    <a:pt x="736" y="175"/>
                    <a:pt x="676" y="67"/>
                    <a:pt x="584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599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cxnSp>
        <p:nvCxnSpPr>
          <p:cNvPr id="169" name="Google Shape;169;p11"/>
          <p:cNvCxnSpPr/>
          <p:nvPr/>
        </p:nvCxnSpPr>
        <p:spPr>
          <a:xfrm rot="10800000">
            <a:off x="16736900" y="3696354"/>
            <a:ext cx="0" cy="1656900"/>
          </a:xfrm>
          <a:prstGeom prst="straightConnector1">
            <a:avLst/>
          </a:prstGeom>
          <a:noFill/>
          <a:ln cap="flat" cmpd="sng" w="635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1"/>
          <p:cNvCxnSpPr/>
          <p:nvPr/>
        </p:nvCxnSpPr>
        <p:spPr>
          <a:xfrm rot="10800000">
            <a:off x="13357003" y="8550013"/>
            <a:ext cx="0" cy="1659000"/>
          </a:xfrm>
          <a:prstGeom prst="straightConnector1">
            <a:avLst/>
          </a:prstGeom>
          <a:noFill/>
          <a:ln cap="flat" cmpd="sng" w="635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1"/>
          <p:cNvCxnSpPr/>
          <p:nvPr/>
        </p:nvCxnSpPr>
        <p:spPr>
          <a:xfrm rot="10800000">
            <a:off x="6597209" y="8550013"/>
            <a:ext cx="0" cy="1659000"/>
          </a:xfrm>
          <a:prstGeom prst="straightConnector1">
            <a:avLst/>
          </a:prstGeom>
          <a:noFill/>
          <a:ln cap="flat" cmpd="sng" w="635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2" name="Google Shape;172;p11"/>
          <p:cNvCxnSpPr>
            <a:endCxn id="173" idx="2"/>
          </p:cNvCxnSpPr>
          <p:nvPr/>
        </p:nvCxnSpPr>
        <p:spPr>
          <a:xfrm flipH="1" rot="10800000">
            <a:off x="9971149" y="3878975"/>
            <a:ext cx="4200" cy="1385400"/>
          </a:xfrm>
          <a:prstGeom prst="straightConnector1">
            <a:avLst/>
          </a:prstGeom>
          <a:noFill/>
          <a:ln cap="flat" cmpd="sng" w="635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11"/>
          <p:cNvCxnSpPr/>
          <p:nvPr/>
        </p:nvCxnSpPr>
        <p:spPr>
          <a:xfrm rot="10800000">
            <a:off x="20116797" y="8550013"/>
            <a:ext cx="0" cy="1659000"/>
          </a:xfrm>
          <a:prstGeom prst="straightConnector1">
            <a:avLst/>
          </a:prstGeom>
          <a:noFill/>
          <a:ln cap="flat" cmpd="sng" w="63500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grpSp>
        <p:nvGrpSpPr>
          <p:cNvPr id="175" name="Google Shape;175;p11"/>
          <p:cNvGrpSpPr/>
          <p:nvPr/>
        </p:nvGrpSpPr>
        <p:grpSpPr>
          <a:xfrm rot="900121">
            <a:off x="-2320470" y="6889551"/>
            <a:ext cx="6295079" cy="7142715"/>
            <a:chOff x="-1794029" y="8830267"/>
            <a:chExt cx="5328649" cy="6046155"/>
          </a:xfrm>
        </p:grpSpPr>
        <p:sp>
          <p:nvSpPr>
            <p:cNvPr id="176" name="Google Shape;176;p11"/>
            <p:cNvSpPr/>
            <p:nvPr/>
          </p:nvSpPr>
          <p:spPr>
            <a:xfrm flipH="1">
              <a:off x="-1794029" y="9946401"/>
              <a:ext cx="5328649" cy="4930021"/>
            </a:xfrm>
            <a:custGeom>
              <a:rect b="b" l="l" r="r" t="t"/>
              <a:pathLst>
                <a:path extrusionOk="0" h="13234957" w="14305099">
                  <a:moveTo>
                    <a:pt x="10127189" y="11743226"/>
                  </a:moveTo>
                  <a:cubicBezTo>
                    <a:pt x="15500108" y="8543946"/>
                    <a:pt x="15623301" y="343418"/>
                    <a:pt x="10885681" y="4071"/>
                  </a:cubicBezTo>
                  <a:cubicBezTo>
                    <a:pt x="6219426" y="-191801"/>
                    <a:pt x="9501242" y="6748238"/>
                    <a:pt x="4406035" y="6018099"/>
                  </a:cubicBezTo>
                  <a:cubicBezTo>
                    <a:pt x="-3524214" y="5346282"/>
                    <a:pt x="-228656" y="17337576"/>
                    <a:pt x="10127189" y="11743226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14999920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dk2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77" name="Google Shape;177;p11"/>
            <p:cNvSpPr/>
            <p:nvPr/>
          </p:nvSpPr>
          <p:spPr>
            <a:xfrm flipH="1">
              <a:off x="447105" y="10548021"/>
              <a:ext cx="2169600" cy="21696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13800146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  <p:sp>
          <p:nvSpPr>
            <p:cNvPr id="178" name="Google Shape;178;p11"/>
            <p:cNvSpPr/>
            <p:nvPr/>
          </p:nvSpPr>
          <p:spPr>
            <a:xfrm flipH="1">
              <a:off x="233029" y="8830267"/>
              <a:ext cx="1116000" cy="111600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5"/>
                </a:gs>
              </a:gsLst>
              <a:lin ang="18900044" scaled="0"/>
            </a:gra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endParaRPr>
            </a:p>
          </p:txBody>
        </p:sp>
      </p:grpSp>
      <p:sp>
        <p:nvSpPr>
          <p:cNvPr id="179" name="Google Shape;179;p11"/>
          <p:cNvSpPr txBox="1"/>
          <p:nvPr/>
        </p:nvSpPr>
        <p:spPr>
          <a:xfrm>
            <a:off x="76200" y="1060775"/>
            <a:ext cx="7929600" cy="31401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색상 추출 및 데이터 생성 단계</a:t>
            </a:r>
            <a:endParaRPr sz="6000">
              <a:solidFill>
                <a:schemeClr val="lt1"/>
              </a:solidFill>
              <a:latin typeface="Gothic A1 Black"/>
              <a:ea typeface="Gothic A1 Black"/>
              <a:cs typeface="Gothic A1 Black"/>
              <a:sym typeface="Gothic A1 Black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>
                <a:solidFill>
                  <a:schemeClr val="lt1"/>
                </a:solidFill>
                <a:latin typeface="Gothic A1 Black"/>
                <a:ea typeface="Gothic A1 Black"/>
                <a:cs typeface="Gothic A1 Black"/>
                <a:sym typeface="Gothic A1 Black"/>
              </a:rPr>
              <a:t>OpenCV 활용</a:t>
            </a:r>
            <a:endParaRPr sz="6000">
              <a:latin typeface="Gothic A1 Black"/>
              <a:ea typeface="Gothic A1 Black"/>
              <a:cs typeface="Gothic A1 Black"/>
              <a:sym typeface="Gothic A1 Black"/>
            </a:endParaRPr>
          </a:p>
        </p:txBody>
      </p:sp>
      <p:sp>
        <p:nvSpPr>
          <p:cNvPr id="180" name="Google Shape;180;p11"/>
          <p:cNvSpPr txBox="1"/>
          <p:nvPr/>
        </p:nvSpPr>
        <p:spPr>
          <a:xfrm>
            <a:off x="3217250" y="10464325"/>
            <a:ext cx="6759900" cy="20934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OpenCV를 사용하여 원본 동영상의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각 프레임을 읽어옵니다.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읽어온 프레임을 이후 과정에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활용할 준비를 합니다.</a:t>
            </a:r>
            <a:endParaRPr b="1" sz="29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81" name="Google Shape;181;p11"/>
          <p:cNvSpPr txBox="1"/>
          <p:nvPr/>
        </p:nvSpPr>
        <p:spPr>
          <a:xfrm>
            <a:off x="10748858" y="10464325"/>
            <a:ext cx="5194800" cy="2632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cv2.inRange 함수를 사용하여 추출한 색상의 범위에 해당하는 픽셀을 마스킹합니다.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이 마스크는 추후 윤곽선 검출과 데이터 추출에 사용됩니다.</a:t>
            </a:r>
            <a:endParaRPr b="1" sz="29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82" name="Google Shape;182;p11"/>
          <p:cNvSpPr txBox="1"/>
          <p:nvPr/>
        </p:nvSpPr>
        <p:spPr>
          <a:xfrm>
            <a:off x="17519389" y="10464325"/>
            <a:ext cx="5194800" cy="2632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각 윤곽선의 정보를 분석하여 데이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터 포인트를 생성합니다.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프레임 번호, 시간 정보, 색상 객체의 중심 좌표 등을 데이터에 포함할 수 있습니다.</a:t>
            </a:r>
            <a:endParaRPr b="1" sz="29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73" name="Google Shape;173;p11"/>
          <p:cNvSpPr txBox="1"/>
          <p:nvPr/>
        </p:nvSpPr>
        <p:spPr>
          <a:xfrm>
            <a:off x="7075099" y="169475"/>
            <a:ext cx="5800500" cy="370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OpenCV를 사용하여 원본 동영상의 각 프레임을 읽어옵니다.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cv2.cvtColor 함수를 사용하여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BGR 색상 공간을 HSV로 변환합니다.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변환된 HSV 이미지에서 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색상의 범위를 지정하여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해당 범위 내의 픽셀을 추출합니다.</a:t>
            </a:r>
            <a:endParaRPr b="1" sz="29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83" name="Google Shape;183;p11"/>
          <p:cNvSpPr txBox="1"/>
          <p:nvPr/>
        </p:nvSpPr>
        <p:spPr>
          <a:xfrm>
            <a:off x="14139492" y="1129931"/>
            <a:ext cx="5194800" cy="2632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cv2.findContours 함수를 사용하여 마스크에서 윤곽선을 검출합니다.</a:t>
            </a:r>
            <a:endParaRPr b="1" sz="25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500">
                <a:solidFill>
                  <a:schemeClr val="dk1"/>
                </a:solidFill>
                <a:latin typeface="Gothic A1"/>
                <a:ea typeface="Gothic A1"/>
                <a:cs typeface="Gothic A1"/>
                <a:sym typeface="Gothic A1"/>
              </a:rPr>
              <a:t>검출된 윤곽선은 색상 객체의 경계를 나타내며, 위치 및 크기 정보를 추출하는 데 사용됩니다.</a:t>
            </a:r>
            <a:endParaRPr b="1" sz="2900">
              <a:solidFill>
                <a:schemeClr val="dk1"/>
              </a:solidFill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84" name="Google Shape;184;p11"/>
          <p:cNvSpPr txBox="1"/>
          <p:nvPr/>
        </p:nvSpPr>
        <p:spPr>
          <a:xfrm>
            <a:off x="4953938" y="6567475"/>
            <a:ext cx="32865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프레임 읽기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85" name="Google Shape;185;p11"/>
          <p:cNvSpPr txBox="1"/>
          <p:nvPr/>
        </p:nvSpPr>
        <p:spPr>
          <a:xfrm>
            <a:off x="12311823" y="5928527"/>
            <a:ext cx="2090400" cy="19395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색상 마스크 생성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86" name="Google Shape;186;p11"/>
          <p:cNvSpPr txBox="1"/>
          <p:nvPr/>
        </p:nvSpPr>
        <p:spPr>
          <a:xfrm>
            <a:off x="15713747" y="6273827"/>
            <a:ext cx="20463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윤곽선 검출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87" name="Google Shape;187;p11"/>
          <p:cNvSpPr txBox="1"/>
          <p:nvPr/>
        </p:nvSpPr>
        <p:spPr>
          <a:xfrm>
            <a:off x="19117135" y="6320489"/>
            <a:ext cx="1999500" cy="13236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데이터생성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88" name="Google Shape;188;p11"/>
          <p:cNvSpPr txBox="1"/>
          <p:nvPr/>
        </p:nvSpPr>
        <p:spPr>
          <a:xfrm>
            <a:off x="8790600" y="6614438"/>
            <a:ext cx="2373000" cy="708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4000">
                <a:solidFill>
                  <a:schemeClr val="lt1"/>
                </a:solidFill>
                <a:latin typeface="Gothic A1"/>
                <a:ea typeface="Gothic A1"/>
                <a:cs typeface="Gothic A1"/>
                <a:sym typeface="Gothic A1"/>
              </a:rPr>
              <a:t>색상 추출</a:t>
            </a:r>
            <a:endParaRPr b="1" sz="4000">
              <a:latin typeface="Gothic A1"/>
              <a:ea typeface="Gothic A1"/>
              <a:cs typeface="Gothic A1"/>
              <a:sym typeface="Gothic A1"/>
            </a:endParaRPr>
          </a:p>
        </p:txBody>
      </p:sp>
      <p:sp>
        <p:nvSpPr>
          <p:cNvPr id="189" name="Google Shape;189;p11"/>
          <p:cNvSpPr/>
          <p:nvPr/>
        </p:nvSpPr>
        <p:spPr>
          <a:xfrm>
            <a:off x="21942650" y="225381"/>
            <a:ext cx="1806139" cy="1681449"/>
          </a:xfrm>
          <a:custGeom>
            <a:rect b="b" l="l" r="r" t="t"/>
            <a:pathLst>
              <a:path extrusionOk="0" h="7232040" w="7768339">
                <a:moveTo>
                  <a:pt x="5812705" y="398699"/>
                </a:moveTo>
                <a:cubicBezTo>
                  <a:pt x="3296684" y="-895778"/>
                  <a:pt x="874242" y="1175112"/>
                  <a:pt x="145910" y="3550547"/>
                </a:cubicBezTo>
                <a:cubicBezTo>
                  <a:pt x="-161268" y="4552403"/>
                  <a:pt x="-2574" y="5772598"/>
                  <a:pt x="805122" y="6440261"/>
                </a:cubicBezTo>
                <a:cubicBezTo>
                  <a:pt x="1277219" y="6830506"/>
                  <a:pt x="1898413" y="6983029"/>
                  <a:pt x="2501744" y="7088747"/>
                </a:cubicBezTo>
                <a:cubicBezTo>
                  <a:pt x="3392653" y="7244856"/>
                  <a:pt x="4323366" y="7321498"/>
                  <a:pt x="5190351" y="7063747"/>
                </a:cubicBezTo>
                <a:cubicBezTo>
                  <a:pt x="6560431" y="6656417"/>
                  <a:pt x="7621146" y="5364607"/>
                  <a:pt x="7754020" y="3941526"/>
                </a:cubicBezTo>
                <a:cubicBezTo>
                  <a:pt x="7886903" y="2518445"/>
                  <a:pt x="7083691" y="1052609"/>
                  <a:pt x="5812705" y="398699"/>
                </a:cubicBezTo>
                <a:close/>
              </a:path>
            </a:pathLst>
          </a:custGeom>
          <a:gradFill>
            <a:gsLst>
              <a:gs pos="0">
                <a:srgbClr val="DB7792">
                  <a:alpha val="49803"/>
                </a:srgbClr>
              </a:gs>
              <a:gs pos="100000">
                <a:schemeClr val="accent2"/>
              </a:gs>
            </a:gsLst>
            <a:lin ang="13500032" scaled="0"/>
          </a:gradFill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0" name="Google Shape;190;p11"/>
          <p:cNvSpPr txBox="1"/>
          <p:nvPr/>
        </p:nvSpPr>
        <p:spPr>
          <a:xfrm>
            <a:off x="21973770" y="481262"/>
            <a:ext cx="17439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0">
                <a:solidFill>
                  <a:schemeClr val="lt1"/>
                </a:solidFill>
                <a:latin typeface="Black Han Sans"/>
                <a:ea typeface="Black Han Sans"/>
                <a:cs typeface="Black Han Sans"/>
                <a:sym typeface="Black Han Sans"/>
              </a:rPr>
              <a:t>03</a:t>
            </a:r>
            <a:endParaRPr>
              <a:latin typeface="Black Han Sans"/>
              <a:ea typeface="Black Han Sans"/>
              <a:cs typeface="Black Han Sans"/>
              <a:sym typeface="Black Ha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14 Artificial Intelligence in GD">
      <a:dk1>
        <a:srgbClr val="000000"/>
      </a:dk1>
      <a:lt1>
        <a:srgbClr val="FFFFFF"/>
      </a:lt1>
      <a:dk2>
        <a:srgbClr val="662E8D"/>
      </a:dk2>
      <a:lt2>
        <a:srgbClr val="E5E5E5"/>
      </a:lt2>
      <a:accent1>
        <a:srgbClr val="DB7792"/>
      </a:accent1>
      <a:accent2>
        <a:srgbClr val="883EB9"/>
      </a:accent2>
      <a:accent3>
        <a:srgbClr val="2B48B9"/>
      </a:accent3>
      <a:accent4>
        <a:srgbClr val="8BC7B3"/>
      </a:accent4>
      <a:accent5>
        <a:srgbClr val="ECC335"/>
      </a:accent5>
      <a:accent6>
        <a:srgbClr val="6CC1E6"/>
      </a:accent6>
      <a:hlink>
        <a:srgbClr val="FEFFFF"/>
      </a:hlink>
      <a:folHlink>
        <a:srgbClr val="FE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